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10" r:id="rId3"/>
    <p:sldId id="311" r:id="rId4"/>
    <p:sldId id="308" r:id="rId5"/>
    <p:sldId id="307" r:id="rId6"/>
    <p:sldId id="309" r:id="rId7"/>
    <p:sldId id="31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C6D9F1"/>
    <a:srgbClr val="8FA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6686" autoAdjust="0"/>
  </p:normalViewPr>
  <p:slideViewPr>
    <p:cSldViewPr showGuides="1">
      <p:cViewPr>
        <p:scale>
          <a:sx n="100" d="100"/>
          <a:sy n="100" d="100"/>
        </p:scale>
        <p:origin x="1278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10DE-52B2-414B-90D3-64707217F7D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7EB9-5C93-43B4-9435-922061AB0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0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226-47BF-49C6-8CF9-BF1E1387CA99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Curso de ANSYS</a:t>
            </a:r>
            <a:endParaRPr lang="pt-BR" sz="28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AULA </a:t>
            </a:r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06.a</a:t>
            </a:r>
            <a:endParaRPr lang="pt-BR" sz="40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AUTOR: Felipe Barbosa Teixeira</a:t>
            </a:r>
            <a:endParaRPr lang="pt-BR" sz="2400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55776" y="6279703"/>
            <a:ext cx="6588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felipebarbosateixeira@gmail.com</a:t>
            </a:r>
            <a:endParaRPr lang="pt-BR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83404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UFES, </a:t>
            </a:r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2019/1</a:t>
            </a:r>
            <a:endParaRPr lang="pt-BR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4249039" y="980728"/>
            <a:ext cx="648072" cy="792088"/>
          </a:xfrm>
          <a:prstGeom prst="rect">
            <a:avLst/>
          </a:prstGeom>
          <a:solidFill>
            <a:srgbClr val="C6D9F1">
              <a:alpha val="50196"/>
            </a:srgbClr>
          </a:solidFill>
          <a:ln>
            <a:solidFill>
              <a:srgbClr val="558ED5">
                <a:alpha val="5019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1440727" y="980728"/>
            <a:ext cx="648072" cy="4032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to 3"/>
          <p:cNvCxnSpPr/>
          <p:nvPr/>
        </p:nvCxnSpPr>
        <p:spPr>
          <a:xfrm>
            <a:off x="828659" y="5013176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ta para baixo 4"/>
          <p:cNvSpPr/>
          <p:nvPr/>
        </p:nvSpPr>
        <p:spPr>
          <a:xfrm>
            <a:off x="1548739" y="332656"/>
            <a:ext cx="432048" cy="57606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828659" y="5013176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4249039" y="1772816"/>
            <a:ext cx="648072" cy="3240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3636971" y="5013176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 para baixo 8"/>
          <p:cNvSpPr/>
          <p:nvPr/>
        </p:nvSpPr>
        <p:spPr>
          <a:xfrm>
            <a:off x="4357051" y="1124744"/>
            <a:ext cx="432048" cy="57606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3636971" y="5013176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7308304" y="980727"/>
            <a:ext cx="144016" cy="4032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to 12"/>
          <p:cNvCxnSpPr/>
          <p:nvPr/>
        </p:nvCxnSpPr>
        <p:spPr>
          <a:xfrm>
            <a:off x="6444208" y="5013175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 para baixo 13"/>
          <p:cNvSpPr/>
          <p:nvPr/>
        </p:nvSpPr>
        <p:spPr>
          <a:xfrm>
            <a:off x="7164288" y="332655"/>
            <a:ext cx="432048" cy="57606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6444208" y="5013175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0" y="5949280"/>
                <a:ext cx="9144000" cy="6674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𝑬𝑨</m:t>
                          </m:r>
                        </m:num>
                        <m:den>
                          <m:r>
                            <a:rPr lang="pt-B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𝑬𝑨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pt-B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𝑬𝑨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𝑬𝑨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t-BR" sz="16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49280"/>
                <a:ext cx="9144000" cy="667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1589999" y="339389"/>
                <a:ext cx="43097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99" y="339389"/>
                <a:ext cx="4309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4403665" y="1125018"/>
                <a:ext cx="43097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65" y="1125018"/>
                <a:ext cx="4309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204473" y="347660"/>
                <a:ext cx="43097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473" y="347660"/>
                <a:ext cx="4309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5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40992"/>
            <a:ext cx="4267200" cy="31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6672"/>
            <a:ext cx="2280285" cy="46920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88640"/>
            <a:ext cx="3230880" cy="4427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156176" y="456621"/>
                <a:ext cx="2592288" cy="6665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𝒔𝒆𝒏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56621"/>
                <a:ext cx="2592288" cy="6665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156176" y="1464733"/>
                <a:ext cx="25922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𝒎𝒐𝒍𝒂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pt-BR" sz="16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464733"/>
                <a:ext cx="259228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139952" y="4859968"/>
                <a:ext cx="280831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Quando</a:t>
                </a:r>
                <a:r>
                  <a:rPr lang="pt-BR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𝒎𝒐𝒍𝒂</m:t>
                        </m:r>
                      </m:sub>
                    </m:sSub>
                    <m:r>
                      <a:rPr lang="pt-BR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𝑷𝑷</m:t>
                        </m:r>
                      </m:sub>
                    </m:sSub>
                    <m:r>
                      <a:rPr lang="pt-BR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859968"/>
                <a:ext cx="280831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606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092280" y="4859968"/>
                <a:ext cx="151216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859968"/>
                <a:ext cx="151216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7092280" y="5304131"/>
            <a:ext cx="151216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(carga crítica)</a:t>
            </a:r>
            <a:endParaRPr lang="pt-BR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95736" y="518773"/>
            <a:ext cx="170877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Sistema ideal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95736" y="2425534"/>
            <a:ext cx="170877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Introdução de perturbação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Chave esquerda 3"/>
          <p:cNvSpPr/>
          <p:nvPr/>
        </p:nvSpPr>
        <p:spPr>
          <a:xfrm>
            <a:off x="4037870" y="3746939"/>
            <a:ext cx="232826" cy="2376264"/>
          </a:xfrm>
          <a:prstGeom prst="leftBrace">
            <a:avLst>
              <a:gd name="adj1" fmla="val 5279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angulado 4"/>
          <p:cNvCxnSpPr>
            <a:stCxn id="2" idx="2"/>
            <a:endCxn id="3" idx="0"/>
          </p:cNvCxnSpPr>
          <p:nvPr/>
        </p:nvCxnSpPr>
        <p:spPr>
          <a:xfrm>
            <a:off x="3050125" y="918883"/>
            <a:ext cx="0" cy="1506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469919" y="3746939"/>
            <a:ext cx="151216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Retorno à forma inicial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69918" y="5415317"/>
            <a:ext cx="151216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Nova posição de equilíbrio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54094" y="3931605"/>
            <a:ext cx="202822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ESTABILIDADE</a:t>
            </a:r>
            <a:endParaRPr lang="pt-BR" sz="1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054094" y="5599983"/>
            <a:ext cx="202822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INSTABILIDADE</a:t>
            </a:r>
            <a:endParaRPr lang="pt-BR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95736" y="4581128"/>
            <a:ext cx="170877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Eliminação da perturbação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3" name="Conector angulado 4"/>
          <p:cNvCxnSpPr>
            <a:stCxn id="3" idx="2"/>
            <a:endCxn id="16" idx="0"/>
          </p:cNvCxnSpPr>
          <p:nvPr/>
        </p:nvCxnSpPr>
        <p:spPr>
          <a:xfrm>
            <a:off x="3050125" y="3133420"/>
            <a:ext cx="0" cy="1447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5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3608" y="620688"/>
            <a:ext cx="309634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Escrever expressão da energia potencial do sistema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3608" y="2378787"/>
            <a:ext cx="309634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1ª derivada: ponto de equilíbrio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3608" y="3848854"/>
            <a:ext cx="309634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2ª derivada: tipo de equilíbrio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" name="Conector angulado 4"/>
          <p:cNvCxnSpPr>
            <a:stCxn id="2" idx="2"/>
            <a:endCxn id="3" idx="0"/>
          </p:cNvCxnSpPr>
          <p:nvPr/>
        </p:nvCxnSpPr>
        <p:spPr>
          <a:xfrm>
            <a:off x="2591780" y="1328574"/>
            <a:ext cx="0" cy="105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angulado 4"/>
          <p:cNvCxnSpPr>
            <a:stCxn id="3" idx="2"/>
            <a:endCxn id="4" idx="0"/>
          </p:cNvCxnSpPr>
          <p:nvPr/>
        </p:nvCxnSpPr>
        <p:spPr>
          <a:xfrm>
            <a:off x="2591780" y="2778897"/>
            <a:ext cx="0" cy="106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1295636" y="5057827"/>
                <a:ext cx="25922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5057827"/>
                <a:ext cx="25922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899592" y="5574077"/>
                <a:ext cx="3384376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Problema de autovalor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600" dirty="0" smtClean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) &amp; autovetor (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sz="1600" dirty="0" smtClean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)</a:t>
                </a:r>
                <a:endParaRPr lang="pt-BR" sz="16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74077"/>
                <a:ext cx="3384376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3571" b="-23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856902" y="5869114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eigenvalue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53956" y="5869114"/>
            <a:ext cx="115212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eigenvector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88413" y="5057826"/>
            <a:ext cx="16117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AUTOVALOR</a:t>
            </a:r>
            <a:endParaRPr lang="pt-BR" sz="1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88413" y="6100122"/>
            <a:ext cx="16117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AUTOVETOR</a:t>
            </a:r>
            <a:endParaRPr lang="pt-BR" sz="1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253585" y="5057826"/>
            <a:ext cx="28904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Carga crítica de flambagem elástica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455587" y="5057826"/>
            <a:ext cx="232826" cy="1388187"/>
          </a:xfrm>
          <a:prstGeom prst="leftBrace">
            <a:avLst>
              <a:gd name="adj1" fmla="val 5279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253585" y="6100122"/>
            <a:ext cx="28904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Modo de flambagem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Chave esquerda 19"/>
          <p:cNvSpPr/>
          <p:nvPr/>
        </p:nvSpPr>
        <p:spPr>
          <a:xfrm>
            <a:off x="4335065" y="3601835"/>
            <a:ext cx="232826" cy="894148"/>
          </a:xfrm>
          <a:prstGeom prst="leftBrace">
            <a:avLst>
              <a:gd name="adj1" fmla="val 5279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4499992" y="3633410"/>
                <a:ext cx="534147" cy="830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 smtClean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 smtClean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633410"/>
                <a:ext cx="534147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4962132" y="3624943"/>
            <a:ext cx="151216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equilíbrio instável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962132" y="3863212"/>
            <a:ext cx="151216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equilíbrio neutro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962132" y="4108919"/>
            <a:ext cx="151216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equilíbrio estável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3868" y="1700808"/>
            <a:ext cx="23762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Análise estática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383868" y="3388930"/>
            <a:ext cx="23762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Análise de flambagem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83868" y="4757082"/>
            <a:ext cx="23762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Pós-processo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83868" y="2179023"/>
            <a:ext cx="237626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ANTYPE,0</a:t>
            </a:r>
          </a:p>
          <a:p>
            <a:pPr algn="ctr"/>
            <a:r>
              <a:rPr lang="pt-BR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PSTRES,ON</a:t>
            </a:r>
            <a:endParaRPr lang="pt-BR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83868" y="3842464"/>
            <a:ext cx="23762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ANTYPE,1</a:t>
            </a:r>
            <a:endParaRPr lang="pt-BR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83868" y="5197597"/>
            <a:ext cx="237626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SET,,1</a:t>
            </a:r>
          </a:p>
          <a:p>
            <a:pPr algn="ctr"/>
            <a:r>
              <a:rPr lang="pt-BR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SET,,2</a:t>
            </a:r>
          </a:p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[...]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angulado 4"/>
          <p:cNvCxnSpPr>
            <a:stCxn id="2" idx="1"/>
            <a:endCxn id="3" idx="1"/>
          </p:cNvCxnSpPr>
          <p:nvPr/>
        </p:nvCxnSpPr>
        <p:spPr>
          <a:xfrm rot="10800000" flipV="1">
            <a:off x="3383868" y="1900863"/>
            <a:ext cx="12700" cy="1688122"/>
          </a:xfrm>
          <a:prstGeom prst="bentConnector3">
            <a:avLst>
              <a:gd name="adj1" fmla="val 46666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angulado 4"/>
          <p:cNvCxnSpPr>
            <a:stCxn id="3" idx="3"/>
            <a:endCxn id="4" idx="3"/>
          </p:cNvCxnSpPr>
          <p:nvPr/>
        </p:nvCxnSpPr>
        <p:spPr>
          <a:xfrm>
            <a:off x="5760132" y="3588985"/>
            <a:ext cx="12700" cy="1368152"/>
          </a:xfrm>
          <a:prstGeom prst="bentConnector3">
            <a:avLst>
              <a:gd name="adj1" fmla="val 4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383866" y="448944"/>
            <a:ext cx="23762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NO ANSYS:</a:t>
            </a:r>
            <a:endParaRPr lang="pt-BR" sz="1600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127</Words>
  <Application>Microsoft Office PowerPoint</Application>
  <PresentationFormat>Apresentação na tela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Narrow</vt:lpstr>
      <vt:lpstr>BankGothic Lt BT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UserStone</dc:creator>
  <cp:lastModifiedBy>MrStone</cp:lastModifiedBy>
  <cp:revision>136</cp:revision>
  <dcterms:created xsi:type="dcterms:W3CDTF">2013-05-31T02:03:12Z</dcterms:created>
  <dcterms:modified xsi:type="dcterms:W3CDTF">2019-04-15T20:06:56Z</dcterms:modified>
</cp:coreProperties>
</file>