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0" r:id="rId2"/>
    <p:sldId id="305" r:id="rId3"/>
    <p:sldId id="301" r:id="rId4"/>
    <p:sldId id="315" r:id="rId5"/>
    <p:sldId id="307" r:id="rId6"/>
    <p:sldId id="308" r:id="rId7"/>
    <p:sldId id="316" r:id="rId8"/>
    <p:sldId id="317" r:id="rId9"/>
    <p:sldId id="318" r:id="rId10"/>
    <p:sldId id="319" r:id="rId11"/>
    <p:sldId id="321" r:id="rId12"/>
    <p:sldId id="312" r:id="rId13"/>
    <p:sldId id="322" r:id="rId14"/>
    <p:sldId id="325" r:id="rId15"/>
    <p:sldId id="326" r:id="rId16"/>
    <p:sldId id="327" r:id="rId17"/>
    <p:sldId id="324" r:id="rId18"/>
    <p:sldId id="328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0000CC"/>
    <a:srgbClr val="F2DCDB"/>
    <a:srgbClr val="8FA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6357" autoAdjust="0"/>
  </p:normalViewPr>
  <p:slideViewPr>
    <p:cSldViewPr showGuides="1">
      <p:cViewPr>
        <p:scale>
          <a:sx n="100" d="100"/>
          <a:sy n="100" d="100"/>
        </p:scale>
        <p:origin x="119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10DE-52B2-414B-90D3-64707217F7DD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7EB9-5C93-43B4-9435-922061AB0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7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2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0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4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0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5226-47BF-49C6-8CF9-BF1E1387CA9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24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2.png"/><Relationship Id="rId1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4.png"/><Relationship Id="rId7" Type="http://schemas.openxmlformats.org/officeDocument/2006/relationships/image" Target="../media/image6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5.png"/><Relationship Id="rId4" Type="http://schemas.openxmlformats.org/officeDocument/2006/relationships/image" Target="../media/image5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60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g"/><Relationship Id="rId10" Type="http://schemas.openxmlformats.org/officeDocument/2006/relationships/image" Target="../media/image240.png"/><Relationship Id="rId4" Type="http://schemas.openxmlformats.org/officeDocument/2006/relationships/image" Target="../media/image28.jp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jp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11.png"/><Relationship Id="rId10" Type="http://schemas.openxmlformats.org/officeDocument/2006/relationships/image" Target="../media/image240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Curso de ANSYS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AULA 07.a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AUTOR: Felipe Barbosa Teixeira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55776" y="6279703"/>
            <a:ext cx="65882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felipebarbosateixeira@gmail.com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83404"/>
            <a:ext cx="9144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UFES, 2019/1</a:t>
            </a:r>
          </a:p>
        </p:txBody>
      </p:sp>
    </p:spTree>
    <p:extLst>
      <p:ext uri="{BB962C8B-B14F-4D97-AF65-F5344CB8AC3E}">
        <p14:creationId xmlns:p14="http://schemas.microsoft.com/office/powerpoint/2010/main" val="279981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584049" y="117467"/>
                <a:ext cx="1612695" cy="781368"/>
              </a:xfrm>
              <a:prstGeom prst="rect">
                <a:avLst/>
              </a:prstGeom>
              <a:solidFill>
                <a:srgbClr val="DCE6F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𝑬𝑰</m:t>
                          </m:r>
                        </m:den>
                      </m:f>
                    </m:oMath>
                  </m:oMathPara>
                </a14:m>
                <a:endParaRPr lang="pt-BR" sz="24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049" y="117467"/>
                <a:ext cx="1612695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20271" y="997917"/>
                <a:ext cx="4540250" cy="12407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∴  </m:t>
                      </m:r>
                      <m:sSup>
                        <m:sSup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∴  </m:t>
                      </m:r>
                      <m:sSup>
                        <m:sSup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sSup>
                        <m:sSup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" y="997917"/>
                <a:ext cx="4540250" cy="1240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95399" y="2669279"/>
                <a:ext cx="4389994" cy="668516"/>
              </a:xfrm>
              <a:prstGeom prst="rect">
                <a:avLst/>
              </a:prstGeom>
              <a:solidFill>
                <a:srgbClr val="DCE6F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𝒔𝒆𝒏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𝒌𝒛</m:t>
                          </m:r>
                        </m:e>
                      </m:d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𝒌𝒛</m:t>
                          </m:r>
                        </m:e>
                      </m:d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𝑬𝑰</m:t>
                          </m:r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9" y="2669279"/>
                <a:ext cx="4389994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043608" y="3500028"/>
                <a:ext cx="2693576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&amp; 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&amp; 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500028"/>
                <a:ext cx="2693576" cy="646331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886148" y="65004"/>
                <a:ext cx="4006332" cy="10016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𝐸𝐼</m:t>
                              </m:r>
                            </m:den>
                          </m:f>
                        </m:e>
                      </m:rad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pt-BR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𝑬𝑰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148" y="65004"/>
                <a:ext cx="4006332" cy="1001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CB7CD7-BCFE-47B0-B5A6-3466CD1BE5B1}"/>
                  </a:ext>
                </a:extLst>
              </p:cNvPr>
              <p:cNvSpPr txBox="1"/>
              <p:nvPr/>
            </p:nvSpPr>
            <p:spPr>
              <a:xfrm>
                <a:off x="1117482" y="4565714"/>
                <a:ext cx="2545829" cy="21441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∴  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𝑘𝐿</m:t>
                              </m:r>
                            </m:e>
                          </m:d>
                        </m:e>
                      </m:func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𝑘𝑠𝑒𝑛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𝑘𝐿</m:t>
                          </m:r>
                        </m:e>
                      </m:d>
                      <m:r>
                        <a:rPr lang="pt-B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CB7CD7-BCFE-47B0-B5A6-3466CD1B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82" y="4565714"/>
                <a:ext cx="2545829" cy="2144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487ABBD-C2BE-414E-B2AF-DD94519BF1D7}"/>
                  </a:ext>
                </a:extLst>
              </p:cNvPr>
              <p:cNvSpPr txBox="1"/>
              <p:nvPr/>
            </p:nvSpPr>
            <p:spPr>
              <a:xfrm>
                <a:off x="3663311" y="5917522"/>
                <a:ext cx="1656184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𝒌𝑳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487ABBD-C2BE-414E-B2AF-DD94519B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311" y="5917522"/>
                <a:ext cx="165618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have esquerda 19">
            <a:extLst>
              <a:ext uri="{FF2B5EF4-FFF2-40B4-BE49-F238E27FC236}">
                <a16:creationId xmlns:a16="http://schemas.microsoft.com/office/drawing/2014/main" id="{53210C87-47F1-497C-99CF-1A2781650EA5}"/>
              </a:ext>
            </a:extLst>
          </p:cNvPr>
          <p:cNvSpPr/>
          <p:nvPr/>
        </p:nvSpPr>
        <p:spPr>
          <a:xfrm flipH="1">
            <a:off x="3458723" y="5637803"/>
            <a:ext cx="190524" cy="959549"/>
          </a:xfrm>
          <a:prstGeom prst="leftBrace">
            <a:avLst>
              <a:gd name="adj1" fmla="val 5279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FCA9464-CE79-4A41-916B-835C150BA8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045" y="1340768"/>
            <a:ext cx="1000988" cy="3582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6524054" y="2552489"/>
                <a:ext cx="2425266" cy="645561"/>
              </a:xfrm>
              <a:prstGeom prst="rect">
                <a:avLst/>
              </a:prstGeom>
              <a:solidFill>
                <a:srgbClr val="DCE6F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sz="1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1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sz="16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pt-BR" sz="16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sz="1600" dirty="0">
                  <a:solidFill>
                    <a:srgbClr val="0000CC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054" y="2552489"/>
                <a:ext cx="2425266" cy="645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 flipH="1" flipV="1">
            <a:off x="6519136" y="3114230"/>
            <a:ext cx="430059" cy="7223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F7E149-8DD9-43FD-87D2-5BF9E040B9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032103" y="5312773"/>
            <a:ext cx="1711080" cy="61355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073561D-392D-4D3D-BABA-A7F647A0C7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6903990" y="5312773"/>
            <a:ext cx="1711080" cy="6135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5986E9E-4806-4C5F-90E9-5DEE896BF5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7773990" y="5331028"/>
            <a:ext cx="1711080" cy="61355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5E73C240-4220-49AB-A592-1F38465D8F39}"/>
              </a:ext>
            </a:extLst>
          </p:cNvPr>
          <p:cNvSpPr txBox="1"/>
          <p:nvPr/>
        </p:nvSpPr>
        <p:spPr>
          <a:xfrm>
            <a:off x="6605708" y="4373817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A5825F-8E93-4743-A2B6-2C1F919A28E4}"/>
              </a:ext>
            </a:extLst>
          </p:cNvPr>
          <p:cNvSpPr txBox="1"/>
          <p:nvPr/>
        </p:nvSpPr>
        <p:spPr>
          <a:xfrm>
            <a:off x="7478208" y="4373817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n=2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78E8C5D-5793-496F-825F-B76E3324D58A}"/>
              </a:ext>
            </a:extLst>
          </p:cNvPr>
          <p:cNvSpPr txBox="1"/>
          <p:nvPr/>
        </p:nvSpPr>
        <p:spPr>
          <a:xfrm>
            <a:off x="8350708" y="4373817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n=3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14" grpId="0"/>
      <p:bldP spid="13" grpId="0"/>
      <p:bldP spid="15" grpId="0"/>
      <p:bldP spid="16" grpId="0" animBg="1"/>
      <p:bldP spid="11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FE4C17-2470-439C-A6DD-56A745EC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0"/>
            <a:ext cx="3059025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A972B8-9310-42A9-BFA7-87AEC5C7C100}"/>
              </a:ext>
            </a:extLst>
          </p:cNvPr>
          <p:cNvSpPr txBox="1"/>
          <p:nvPr/>
        </p:nvSpPr>
        <p:spPr>
          <a:xfrm>
            <a:off x="6886583" y="1947284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FF61E-E49C-4A32-90A2-62D397EE9443}"/>
              </a:ext>
            </a:extLst>
          </p:cNvPr>
          <p:cNvSpPr txBox="1"/>
          <p:nvPr/>
        </p:nvSpPr>
        <p:spPr>
          <a:xfrm>
            <a:off x="8435309" y="1947284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n=2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D5E982-A896-405C-BFDF-5BA8B3EEB0A2}"/>
              </a:ext>
            </a:extLst>
          </p:cNvPr>
          <p:cNvSpPr txBox="1"/>
          <p:nvPr/>
        </p:nvSpPr>
        <p:spPr>
          <a:xfrm>
            <a:off x="6886583" y="4239228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t-BR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A35022-BD4C-4992-B693-FE18B22094AE}"/>
              </a:ext>
            </a:extLst>
          </p:cNvPr>
          <p:cNvSpPr txBox="1"/>
          <p:nvPr/>
        </p:nvSpPr>
        <p:spPr>
          <a:xfrm>
            <a:off x="8435309" y="4239228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n=4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644018-AC97-4E7F-A6FD-11608FF1545F}"/>
              </a:ext>
            </a:extLst>
          </p:cNvPr>
          <p:cNvSpPr txBox="1"/>
          <p:nvPr/>
        </p:nvSpPr>
        <p:spPr>
          <a:xfrm>
            <a:off x="6886583" y="6552315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t-BR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656266-5087-4259-B3B3-37F78A495B97}"/>
              </a:ext>
            </a:extLst>
          </p:cNvPr>
          <p:cNvSpPr txBox="1"/>
          <p:nvPr/>
        </p:nvSpPr>
        <p:spPr>
          <a:xfrm>
            <a:off x="8435309" y="6552315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n=6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262E8F-2485-4A52-9B9B-82ABE78F2535}"/>
                  </a:ext>
                </a:extLst>
              </p:cNvPr>
              <p:cNvSpPr txBox="1"/>
              <p:nvPr/>
            </p:nvSpPr>
            <p:spPr>
              <a:xfrm>
                <a:off x="462690" y="4757670"/>
                <a:ext cx="1437303" cy="523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6262E8F-2485-4A52-9B9B-82ABE78F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90" y="4757670"/>
                <a:ext cx="1437303" cy="523157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DE102E-9C30-40F6-A906-3099BD4ACBD8}"/>
              </a:ext>
            </a:extLst>
          </p:cNvPr>
          <p:cNvSpPr txBox="1"/>
          <p:nvPr/>
        </p:nvSpPr>
        <p:spPr>
          <a:xfrm>
            <a:off x="561808" y="4480671"/>
            <a:ext cx="123906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Cargas críticas: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3373B94-F82D-43E3-A099-FD43403B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10064"/>
            <a:ext cx="1000988" cy="358221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207A47-D8F2-471B-9CCA-8AC3D8F418F6}"/>
              </a:ext>
            </a:extLst>
          </p:cNvPr>
          <p:cNvSpPr txBox="1"/>
          <p:nvPr/>
        </p:nvSpPr>
        <p:spPr>
          <a:xfrm>
            <a:off x="561808" y="5580274"/>
            <a:ext cx="123906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Linha elástica: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7ED56E6-4411-4615-8423-019D017A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1010"/>
              </p:ext>
            </p:extLst>
          </p:nvPr>
        </p:nvGraphicFramePr>
        <p:xfrm>
          <a:off x="2532984" y="4603893"/>
          <a:ext cx="1437303" cy="2057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96599">
                  <a:extLst>
                    <a:ext uri="{9D8B030D-6E8A-4147-A177-3AD203B41FA5}">
                      <a16:colId xmlns:a16="http://schemas.microsoft.com/office/drawing/2014/main" val="385899619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98086861"/>
                    </a:ext>
                  </a:extLst>
                </a:gridCol>
                <a:gridCol w="664640">
                  <a:extLst>
                    <a:ext uri="{9D8B030D-6E8A-4147-A177-3AD203B41FA5}">
                      <a16:colId xmlns:a16="http://schemas.microsoft.com/office/drawing/2014/main" val="422799982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P</a:t>
                      </a:r>
                      <a:r>
                        <a:rPr lang="pt-BR" sz="1200" baseline="-250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cr</a:t>
                      </a:r>
                      <a:r>
                        <a:rPr lang="pt-BR" sz="12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[MN]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21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#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ANSYS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TEÓRICA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57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9,87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10,0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6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strike="noStrik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19,8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40,1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6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37,8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90,2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2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strike="noStrik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55,3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160,4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3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79,4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250,6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2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strike="noStrik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101,9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360,8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1301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E03E6A5-786F-4D69-8D27-A619B46D4F19}"/>
                  </a:ext>
                </a:extLst>
              </p:cNvPr>
              <p:cNvSpPr txBox="1"/>
              <p:nvPr/>
            </p:nvSpPr>
            <p:spPr>
              <a:xfrm>
                <a:off x="107504" y="5857273"/>
                <a:ext cx="2147675" cy="5763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E03E6A5-786F-4D69-8D27-A619B46D4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57273"/>
                <a:ext cx="2147675" cy="576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BBF51F1E-2927-4D10-877E-73F423CAC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337739" y="1529493"/>
            <a:ext cx="1711080" cy="61355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43CC7C4-01DC-4A3F-80EF-F97C6C0D3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209626" y="1529493"/>
            <a:ext cx="1711080" cy="6135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580327F-6D30-4354-8A02-F2ACCD973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079626" y="1547748"/>
            <a:ext cx="1711080" cy="61355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F5A1BD7-98D4-443B-BE16-5E43A25E114B}"/>
              </a:ext>
            </a:extLst>
          </p:cNvPr>
          <p:cNvSpPr txBox="1"/>
          <p:nvPr/>
        </p:nvSpPr>
        <p:spPr>
          <a:xfrm>
            <a:off x="2911344" y="590537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28F971-3968-4164-8867-99FAC1FF57BB}"/>
              </a:ext>
            </a:extLst>
          </p:cNvPr>
          <p:cNvSpPr txBox="1"/>
          <p:nvPr/>
        </p:nvSpPr>
        <p:spPr>
          <a:xfrm>
            <a:off x="3783844" y="590537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n=2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7227F32-E3C8-4D5A-BDFE-4C3D831FC48C}"/>
              </a:ext>
            </a:extLst>
          </p:cNvPr>
          <p:cNvSpPr txBox="1"/>
          <p:nvPr/>
        </p:nvSpPr>
        <p:spPr>
          <a:xfrm>
            <a:off x="4656344" y="590537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n=3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BF0804E-7CC7-4D16-9329-633BB7B3F67C}"/>
              </a:ext>
            </a:extLst>
          </p:cNvPr>
          <p:cNvCxnSpPr>
            <a:cxnSpLocks/>
          </p:cNvCxnSpPr>
          <p:nvPr/>
        </p:nvCxnSpPr>
        <p:spPr>
          <a:xfrm>
            <a:off x="8390351" y="2113806"/>
            <a:ext cx="680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0983E50C-C70D-4DA7-B733-95DFD54E3D1D}"/>
              </a:ext>
            </a:extLst>
          </p:cNvPr>
          <p:cNvCxnSpPr>
            <a:cxnSpLocks/>
          </p:cNvCxnSpPr>
          <p:nvPr/>
        </p:nvCxnSpPr>
        <p:spPr>
          <a:xfrm>
            <a:off x="8380826" y="4408537"/>
            <a:ext cx="680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B745531-2BD9-40AE-A45F-283377DA7B74}"/>
              </a:ext>
            </a:extLst>
          </p:cNvPr>
          <p:cNvCxnSpPr>
            <a:cxnSpLocks/>
          </p:cNvCxnSpPr>
          <p:nvPr/>
        </p:nvCxnSpPr>
        <p:spPr>
          <a:xfrm>
            <a:off x="8380826" y="6722318"/>
            <a:ext cx="680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1E16DF12-8A48-470F-B669-EEB057A6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27506"/>
              </p:ext>
            </p:extLst>
          </p:nvPr>
        </p:nvGraphicFramePr>
        <p:xfrm>
          <a:off x="4291125" y="3038538"/>
          <a:ext cx="1437303" cy="128016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96599">
                  <a:extLst>
                    <a:ext uri="{9D8B030D-6E8A-4147-A177-3AD203B41FA5}">
                      <a16:colId xmlns:a16="http://schemas.microsoft.com/office/drawing/2014/main" val="385899619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98086861"/>
                    </a:ext>
                  </a:extLst>
                </a:gridCol>
                <a:gridCol w="664640">
                  <a:extLst>
                    <a:ext uri="{9D8B030D-6E8A-4147-A177-3AD203B41FA5}">
                      <a16:colId xmlns:a16="http://schemas.microsoft.com/office/drawing/2014/main" val="422799982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P</a:t>
                      </a:r>
                      <a:r>
                        <a:rPr lang="pt-BR" sz="1200" baseline="-250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cr</a:t>
                      </a:r>
                      <a:r>
                        <a:rPr lang="pt-BR" sz="12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[MN]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21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#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ANSYS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TEÓRICA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57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9,87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10,0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6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b="1" strike="noStrike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37,8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40,1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6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b="1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79,4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0000CC"/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90,2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23128"/>
                  </a:ext>
                </a:extLst>
              </a:tr>
            </a:tbl>
          </a:graphicData>
        </a:graphic>
      </p:graphicFrame>
      <p:pic>
        <p:nvPicPr>
          <p:cNvPr id="32" name="Imagem 31">
            <a:extLst>
              <a:ext uri="{FF2B5EF4-FFF2-40B4-BE49-F238E27FC236}">
                <a16:creationId xmlns:a16="http://schemas.microsoft.com/office/drawing/2014/main" id="{9B32A811-9F4A-4B2A-B7CA-2FCE18EB096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 flipH="1" flipV="1">
            <a:off x="4204080" y="4340780"/>
            <a:ext cx="430059" cy="7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1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314250"/>
            <a:ext cx="2362738" cy="6229499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35010" y="1736973"/>
            <a:ext cx="1600565" cy="33840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8507BB7-7704-4A14-B951-5BED98E73D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76056" y="702957"/>
            <a:ext cx="3587297" cy="54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E27092-45CD-47DD-B966-51D75BC4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627"/>
            <a:ext cx="9144000" cy="27404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85AE92-B1DE-4EA5-A820-A5D5EE34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9768"/>
            <a:ext cx="9144000" cy="27456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D84FF8-AC9C-461F-BBA8-C56FC054D53F}"/>
              </a:ext>
            </a:extLst>
          </p:cNvPr>
          <p:cNvSpPr txBox="1"/>
          <p:nvPr/>
        </p:nvSpPr>
        <p:spPr>
          <a:xfrm>
            <a:off x="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60A114-6D93-4820-812F-ED21063A40A0}"/>
              </a:ext>
            </a:extLst>
          </p:cNvPr>
          <p:cNvSpPr txBox="1"/>
          <p:nvPr/>
        </p:nvSpPr>
        <p:spPr>
          <a:xfrm>
            <a:off x="18288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n=2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47B48A-CAF8-4AD3-BC25-BBF675637C12}"/>
              </a:ext>
            </a:extLst>
          </p:cNvPr>
          <p:cNvSpPr txBox="1"/>
          <p:nvPr/>
        </p:nvSpPr>
        <p:spPr>
          <a:xfrm>
            <a:off x="36576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n=3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4B4A61-83DE-46E3-80F2-906BB4496714}"/>
              </a:ext>
            </a:extLst>
          </p:cNvPr>
          <p:cNvSpPr txBox="1"/>
          <p:nvPr/>
        </p:nvSpPr>
        <p:spPr>
          <a:xfrm>
            <a:off x="54864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n=4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833146-838D-45FD-A186-FB1266CF734E}"/>
              </a:ext>
            </a:extLst>
          </p:cNvPr>
          <p:cNvSpPr txBox="1"/>
          <p:nvPr/>
        </p:nvSpPr>
        <p:spPr>
          <a:xfrm>
            <a:off x="73152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n=5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9A95BC-0590-4361-9196-0900FAE78F9B}"/>
              </a:ext>
            </a:extLst>
          </p:cNvPr>
          <p:cNvSpPr txBox="1"/>
          <p:nvPr/>
        </p:nvSpPr>
        <p:spPr>
          <a:xfrm>
            <a:off x="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A2DBC2-1066-4128-BE3A-EBB62A375908}"/>
              </a:ext>
            </a:extLst>
          </p:cNvPr>
          <p:cNvSpPr txBox="1"/>
          <p:nvPr/>
        </p:nvSpPr>
        <p:spPr>
          <a:xfrm>
            <a:off x="18288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n=2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FACF2D-C006-4522-A492-1A7A6126C676}"/>
              </a:ext>
            </a:extLst>
          </p:cNvPr>
          <p:cNvSpPr txBox="1"/>
          <p:nvPr/>
        </p:nvSpPr>
        <p:spPr>
          <a:xfrm>
            <a:off x="36576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n=3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219AB9-0B92-40E9-B638-E589D0E1CB99}"/>
              </a:ext>
            </a:extLst>
          </p:cNvPr>
          <p:cNvSpPr txBox="1"/>
          <p:nvPr/>
        </p:nvSpPr>
        <p:spPr>
          <a:xfrm>
            <a:off x="54864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n=4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784051-956D-4143-A993-4566112AC6C4}"/>
              </a:ext>
            </a:extLst>
          </p:cNvPr>
          <p:cNvSpPr txBox="1"/>
          <p:nvPr/>
        </p:nvSpPr>
        <p:spPr>
          <a:xfrm>
            <a:off x="73152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n=5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F8F7796-BA43-4D8F-B26A-248AFBCED397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Ex5.A3 – BEAM188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977FF7-FB15-4AF7-98D6-CF68F100AAC3}"/>
              </a:ext>
            </a:extLst>
          </p:cNvPr>
          <p:cNvSpPr txBox="1"/>
          <p:nvPr/>
        </p:nvSpPr>
        <p:spPr>
          <a:xfrm>
            <a:off x="0" y="3501991"/>
            <a:ext cx="9144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Ex5.C – SHELL181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9DB026F-E421-4762-9DC3-2EBE46624F27}"/>
              </a:ext>
            </a:extLst>
          </p:cNvPr>
          <p:cNvSpPr txBox="1"/>
          <p:nvPr/>
        </p:nvSpPr>
        <p:spPr>
          <a:xfrm>
            <a:off x="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FREQ=28.1323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5243AC-D796-418B-867E-CAABCAF22D7C}"/>
              </a:ext>
            </a:extLst>
          </p:cNvPr>
          <p:cNvSpPr txBox="1"/>
          <p:nvPr/>
        </p:nvSpPr>
        <p:spPr>
          <a:xfrm>
            <a:off x="18288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FREQ=57.5298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D79801F-8546-47ED-A398-6F98C0475D56}"/>
              </a:ext>
            </a:extLst>
          </p:cNvPr>
          <p:cNvSpPr txBox="1"/>
          <p:nvPr/>
        </p:nvSpPr>
        <p:spPr>
          <a:xfrm>
            <a:off x="36576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FREQ=112.426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58B5C5F-550E-4420-B3FD-FEBBB30EDAA6}"/>
              </a:ext>
            </a:extLst>
          </p:cNvPr>
          <p:cNvSpPr txBox="1"/>
          <p:nvPr/>
        </p:nvSpPr>
        <p:spPr>
          <a:xfrm>
            <a:off x="54864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FREQ=169.837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0ABAF81-809B-439C-835E-8ED6050D342F}"/>
              </a:ext>
            </a:extLst>
          </p:cNvPr>
          <p:cNvSpPr txBox="1"/>
          <p:nvPr/>
        </p:nvSpPr>
        <p:spPr>
          <a:xfrm>
            <a:off x="73152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3915690-596D-463A-B84B-51EB9410E38F}"/>
              </a:ext>
            </a:extLst>
          </p:cNvPr>
          <p:cNvSpPr txBox="1"/>
          <p:nvPr/>
        </p:nvSpPr>
        <p:spPr>
          <a:xfrm>
            <a:off x="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FREQ=26.4653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2B7C3A-CB89-4C94-8284-C775E5F71FE5}"/>
              </a:ext>
            </a:extLst>
          </p:cNvPr>
          <p:cNvSpPr txBox="1"/>
          <p:nvPr/>
        </p:nvSpPr>
        <p:spPr>
          <a:xfrm>
            <a:off x="18288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FREQ=54.1287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A652F-B381-4B1A-880B-77C257E6A3A7}"/>
              </a:ext>
            </a:extLst>
          </p:cNvPr>
          <p:cNvSpPr txBox="1"/>
          <p:nvPr/>
        </p:nvSpPr>
        <p:spPr>
          <a:xfrm>
            <a:off x="36576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FREQ=105.768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C63CC32-818B-4B4F-8B5C-297D0ED2AF4B}"/>
              </a:ext>
            </a:extLst>
          </p:cNvPr>
          <p:cNvSpPr txBox="1"/>
          <p:nvPr/>
        </p:nvSpPr>
        <p:spPr>
          <a:xfrm>
            <a:off x="54864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FREQ=159.676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2860681-7908-499A-A68B-40F51993266D}"/>
              </a:ext>
            </a:extLst>
          </p:cNvPr>
          <p:cNvSpPr txBox="1"/>
          <p:nvPr/>
        </p:nvSpPr>
        <p:spPr>
          <a:xfrm>
            <a:off x="73152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FREQ=235.738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1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FD0F1E-9B32-49C7-A642-98F71335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627"/>
            <a:ext cx="9144000" cy="27404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0E525E0-EA3C-40C9-9F15-15A96204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7193"/>
            <a:ext cx="9144000" cy="27456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7E62D45-3CDD-4254-AA9C-5A2889210671}"/>
              </a:ext>
            </a:extLst>
          </p:cNvPr>
          <p:cNvSpPr txBox="1"/>
          <p:nvPr/>
        </p:nvSpPr>
        <p:spPr>
          <a:xfrm>
            <a:off x="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n=6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7C8B8-0608-4100-A0F8-CBBE56036B14}"/>
              </a:ext>
            </a:extLst>
          </p:cNvPr>
          <p:cNvSpPr txBox="1"/>
          <p:nvPr/>
        </p:nvSpPr>
        <p:spPr>
          <a:xfrm>
            <a:off x="18288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n=7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789FCC-5705-4E12-AEDC-FF8D076B2BE9}"/>
              </a:ext>
            </a:extLst>
          </p:cNvPr>
          <p:cNvSpPr txBox="1"/>
          <p:nvPr/>
        </p:nvSpPr>
        <p:spPr>
          <a:xfrm>
            <a:off x="36576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n=8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CFFE2A-FE7A-470B-9408-998A8B9DD2BA}"/>
              </a:ext>
            </a:extLst>
          </p:cNvPr>
          <p:cNvSpPr txBox="1"/>
          <p:nvPr/>
        </p:nvSpPr>
        <p:spPr>
          <a:xfrm>
            <a:off x="54864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n=9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FFA31A-5642-4145-AC8A-F323071162C8}"/>
              </a:ext>
            </a:extLst>
          </p:cNvPr>
          <p:cNvSpPr txBox="1"/>
          <p:nvPr/>
        </p:nvSpPr>
        <p:spPr>
          <a:xfrm>
            <a:off x="73152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n=10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715E14-9E40-4441-9D24-0066FD451FE0}"/>
              </a:ext>
            </a:extLst>
          </p:cNvPr>
          <p:cNvSpPr txBox="1"/>
          <p:nvPr/>
        </p:nvSpPr>
        <p:spPr>
          <a:xfrm>
            <a:off x="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n=6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4C7183-77FD-4208-90BA-7A4E97BF87F1}"/>
              </a:ext>
            </a:extLst>
          </p:cNvPr>
          <p:cNvSpPr txBox="1"/>
          <p:nvPr/>
        </p:nvSpPr>
        <p:spPr>
          <a:xfrm>
            <a:off x="18288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n=7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F05415-F733-4957-B325-B471EA120236}"/>
              </a:ext>
            </a:extLst>
          </p:cNvPr>
          <p:cNvSpPr txBox="1"/>
          <p:nvPr/>
        </p:nvSpPr>
        <p:spPr>
          <a:xfrm>
            <a:off x="36576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n=8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E7FF44-3E72-415A-8718-9756889BEED2}"/>
              </a:ext>
            </a:extLst>
          </p:cNvPr>
          <p:cNvSpPr txBox="1"/>
          <p:nvPr/>
        </p:nvSpPr>
        <p:spPr>
          <a:xfrm>
            <a:off x="54864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n=9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EB8429-1E2D-4238-BEBB-3C23EC125631}"/>
              </a:ext>
            </a:extLst>
          </p:cNvPr>
          <p:cNvSpPr txBox="1"/>
          <p:nvPr/>
        </p:nvSpPr>
        <p:spPr>
          <a:xfrm>
            <a:off x="73152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n=10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A7359C-F144-452E-82E4-371F3967AB2A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Ex5.A3 – BEAM188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519436-C8B8-419E-BD23-8835790954E5}"/>
              </a:ext>
            </a:extLst>
          </p:cNvPr>
          <p:cNvSpPr txBox="1"/>
          <p:nvPr/>
        </p:nvSpPr>
        <p:spPr>
          <a:xfrm>
            <a:off x="0" y="3501991"/>
            <a:ext cx="9144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Ex5.C – SHELL181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DD2396-465B-4E48-9F9C-AA98CF08C029}"/>
              </a:ext>
            </a:extLst>
          </p:cNvPr>
          <p:cNvSpPr txBox="1"/>
          <p:nvPr/>
        </p:nvSpPr>
        <p:spPr>
          <a:xfrm>
            <a:off x="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C1A89B-0F12-47BD-BEB9-EA9925859A83}"/>
              </a:ext>
            </a:extLst>
          </p:cNvPr>
          <p:cNvSpPr txBox="1"/>
          <p:nvPr/>
        </p:nvSpPr>
        <p:spPr>
          <a:xfrm>
            <a:off x="18288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55A021F-C06A-4C7D-AD01-BEBAF95ACC79}"/>
              </a:ext>
            </a:extLst>
          </p:cNvPr>
          <p:cNvSpPr txBox="1"/>
          <p:nvPr/>
        </p:nvSpPr>
        <p:spPr>
          <a:xfrm>
            <a:off x="36576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7100B83-26E6-42AC-AC0E-B083B21F298F}"/>
              </a:ext>
            </a:extLst>
          </p:cNvPr>
          <p:cNvSpPr txBox="1"/>
          <p:nvPr/>
        </p:nvSpPr>
        <p:spPr>
          <a:xfrm>
            <a:off x="54864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4249F6E-25DF-4797-A389-6BB12D75FA05}"/>
              </a:ext>
            </a:extLst>
          </p:cNvPr>
          <p:cNvSpPr txBox="1"/>
          <p:nvPr/>
        </p:nvSpPr>
        <p:spPr>
          <a:xfrm>
            <a:off x="73152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A96874B-04D0-47D9-975F-153114C9E06E}"/>
              </a:ext>
            </a:extLst>
          </p:cNvPr>
          <p:cNvSpPr txBox="1"/>
          <p:nvPr/>
        </p:nvSpPr>
        <p:spPr>
          <a:xfrm>
            <a:off x="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FREQ=237.015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9C43509-4420-4D28-9693-92B47D6ED0FE}"/>
              </a:ext>
            </a:extLst>
          </p:cNvPr>
          <p:cNvSpPr txBox="1"/>
          <p:nvPr/>
        </p:nvSpPr>
        <p:spPr>
          <a:xfrm>
            <a:off x="18288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FREQ=278.571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E8969FE-B70C-4DCE-AD6E-77EEA4017038}"/>
              </a:ext>
            </a:extLst>
          </p:cNvPr>
          <p:cNvSpPr txBox="1"/>
          <p:nvPr/>
        </p:nvSpPr>
        <p:spPr>
          <a:xfrm>
            <a:off x="36576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FREQ=315.969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D2A0A84-3F2E-406C-AD83-186CA517F916}"/>
              </a:ext>
            </a:extLst>
          </p:cNvPr>
          <p:cNvSpPr txBox="1"/>
          <p:nvPr/>
        </p:nvSpPr>
        <p:spPr>
          <a:xfrm>
            <a:off x="54864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FREQ=358.560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4BB7E2-E081-4828-A701-B9A41D5185DA}"/>
              </a:ext>
            </a:extLst>
          </p:cNvPr>
          <p:cNvSpPr txBox="1"/>
          <p:nvPr/>
        </p:nvSpPr>
        <p:spPr>
          <a:xfrm>
            <a:off x="73152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FREQ=416.788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4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D569A37C-8A6D-4508-B928-12F0AD1B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627"/>
            <a:ext cx="9144000" cy="27404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814BB70-6296-4A92-94F3-43C10D79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7193"/>
            <a:ext cx="9144000" cy="274560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CF8A0F-C219-4891-B63F-8B4AE6566464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Ex5.A3 – BEAM188: 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KEYOPT(1)=1 </a:t>
            </a:r>
            <a:r>
              <a:rPr lang="en-US" sz="14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WARPING</a:t>
            </a:r>
            <a:endParaRPr lang="pt-BR" sz="1400" i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3C59FA-1FE2-4D0B-AA8B-161538D2745F}"/>
              </a:ext>
            </a:extLst>
          </p:cNvPr>
          <p:cNvSpPr txBox="1"/>
          <p:nvPr/>
        </p:nvSpPr>
        <p:spPr>
          <a:xfrm>
            <a:off x="0" y="3501991"/>
            <a:ext cx="9144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Ex5.C – SHELL181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51BD7E-FD6A-4D28-9385-DCFC2891FBAE}"/>
              </a:ext>
            </a:extLst>
          </p:cNvPr>
          <p:cNvSpPr txBox="1"/>
          <p:nvPr/>
        </p:nvSpPr>
        <p:spPr>
          <a:xfrm>
            <a:off x="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n=6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BC0091-DF68-4969-ADE6-68666DC55339}"/>
              </a:ext>
            </a:extLst>
          </p:cNvPr>
          <p:cNvSpPr txBox="1"/>
          <p:nvPr/>
        </p:nvSpPr>
        <p:spPr>
          <a:xfrm>
            <a:off x="18288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n=7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5F98E5-C3DF-435D-9F38-D628095B652A}"/>
              </a:ext>
            </a:extLst>
          </p:cNvPr>
          <p:cNvSpPr txBox="1"/>
          <p:nvPr/>
        </p:nvSpPr>
        <p:spPr>
          <a:xfrm>
            <a:off x="36576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n=8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D6CABF-9821-4A0B-8E78-1D28C41047F5}"/>
              </a:ext>
            </a:extLst>
          </p:cNvPr>
          <p:cNvSpPr txBox="1"/>
          <p:nvPr/>
        </p:nvSpPr>
        <p:spPr>
          <a:xfrm>
            <a:off x="54864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n=9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040EE35-E716-4117-BA05-CD5383294663}"/>
              </a:ext>
            </a:extLst>
          </p:cNvPr>
          <p:cNvSpPr txBox="1"/>
          <p:nvPr/>
        </p:nvSpPr>
        <p:spPr>
          <a:xfrm>
            <a:off x="7315200" y="304308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n=10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3556710-1519-44DF-A5E5-14FC35450373}"/>
              </a:ext>
            </a:extLst>
          </p:cNvPr>
          <p:cNvSpPr txBox="1"/>
          <p:nvPr/>
        </p:nvSpPr>
        <p:spPr>
          <a:xfrm>
            <a:off x="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n=6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29B15F-A8FD-459A-8C01-C50E1286026F}"/>
              </a:ext>
            </a:extLst>
          </p:cNvPr>
          <p:cNvSpPr txBox="1"/>
          <p:nvPr/>
        </p:nvSpPr>
        <p:spPr>
          <a:xfrm>
            <a:off x="18288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n=7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F3F92A-F94B-41DE-8F65-FDBA5662000A}"/>
              </a:ext>
            </a:extLst>
          </p:cNvPr>
          <p:cNvSpPr txBox="1"/>
          <p:nvPr/>
        </p:nvSpPr>
        <p:spPr>
          <a:xfrm>
            <a:off x="36576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n=8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D7975C7-9A70-4588-A5B4-295CBE4B493A}"/>
              </a:ext>
            </a:extLst>
          </p:cNvPr>
          <p:cNvSpPr txBox="1"/>
          <p:nvPr/>
        </p:nvSpPr>
        <p:spPr>
          <a:xfrm>
            <a:off x="54864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n=9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5308FDF-037F-415C-81DF-FFF8DD8B10DB}"/>
              </a:ext>
            </a:extLst>
          </p:cNvPr>
          <p:cNvSpPr txBox="1"/>
          <p:nvPr/>
        </p:nvSpPr>
        <p:spPr>
          <a:xfrm>
            <a:off x="7315200" y="6550223"/>
            <a:ext cx="18288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n=10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C646CEE-31A9-46AE-B066-7EB0AFBBFFC3}"/>
              </a:ext>
            </a:extLst>
          </p:cNvPr>
          <p:cNvSpPr txBox="1"/>
          <p:nvPr/>
        </p:nvSpPr>
        <p:spPr>
          <a:xfrm>
            <a:off x="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FREQ=237.015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EECF49F-AB4B-4DAF-B142-1532E4121AED}"/>
              </a:ext>
            </a:extLst>
          </p:cNvPr>
          <p:cNvSpPr txBox="1"/>
          <p:nvPr/>
        </p:nvSpPr>
        <p:spPr>
          <a:xfrm>
            <a:off x="18288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FREQ=278.571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FE4538-7243-40A1-8B83-2CFFDAE64BEE}"/>
              </a:ext>
            </a:extLst>
          </p:cNvPr>
          <p:cNvSpPr txBox="1"/>
          <p:nvPr/>
        </p:nvSpPr>
        <p:spPr>
          <a:xfrm>
            <a:off x="36576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FREQ=315.969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3CA1529-4FBB-4983-83FE-50CE0B758AC7}"/>
              </a:ext>
            </a:extLst>
          </p:cNvPr>
          <p:cNvSpPr txBox="1"/>
          <p:nvPr/>
        </p:nvSpPr>
        <p:spPr>
          <a:xfrm>
            <a:off x="54864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FREQ=358.560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58668A5-1933-40F9-AFAF-E02FD5B7A822}"/>
              </a:ext>
            </a:extLst>
          </p:cNvPr>
          <p:cNvSpPr txBox="1"/>
          <p:nvPr/>
        </p:nvSpPr>
        <p:spPr>
          <a:xfrm>
            <a:off x="7315200" y="6165503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FREQ=416.788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404E962-BDD0-499E-9F87-02958E6C23B1}"/>
              </a:ext>
            </a:extLst>
          </p:cNvPr>
          <p:cNvSpPr txBox="1"/>
          <p:nvPr/>
        </p:nvSpPr>
        <p:spPr>
          <a:xfrm>
            <a:off x="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FREQ=252.570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DBC705C-584F-4180-A7E9-604F4EC5B7A4}"/>
              </a:ext>
            </a:extLst>
          </p:cNvPr>
          <p:cNvSpPr txBox="1"/>
          <p:nvPr/>
        </p:nvSpPr>
        <p:spPr>
          <a:xfrm>
            <a:off x="18288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FREQ=293.412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C1AA1F8-EFBF-4556-B209-C59A02E2D6B1}"/>
              </a:ext>
            </a:extLst>
          </p:cNvPr>
          <p:cNvSpPr txBox="1"/>
          <p:nvPr/>
        </p:nvSpPr>
        <p:spPr>
          <a:xfrm>
            <a:off x="36576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FREQ=337.744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A1CB202-B31F-4B76-BF36-D3A6FDA21263}"/>
              </a:ext>
            </a:extLst>
          </p:cNvPr>
          <p:cNvSpPr txBox="1"/>
          <p:nvPr/>
        </p:nvSpPr>
        <p:spPr>
          <a:xfrm>
            <a:off x="54864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FREQ=378.162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DE4957B-AE3B-4523-BDD8-5C7EBF64CDCA}"/>
              </a:ext>
            </a:extLst>
          </p:cNvPr>
          <p:cNvSpPr txBox="1"/>
          <p:nvPr/>
        </p:nvSpPr>
        <p:spPr>
          <a:xfrm>
            <a:off x="7315200" y="2659740"/>
            <a:ext cx="1828800" cy="23083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FREQ=448.051</a:t>
            </a:r>
            <a:endParaRPr lang="pt-BR" sz="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9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0A43908D-3596-4F68-9499-50E41A69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2070"/>
            <a:ext cx="9144000" cy="137048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58B542A-C123-4DB6-B423-A56BBEAFE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777"/>
            <a:ext cx="9144000" cy="13704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21441E-5A78-4649-AEF0-83E46EF84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7715"/>
            <a:ext cx="9144000" cy="13730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26D800-8B40-41C8-920C-D99EAF2823D7}"/>
              </a:ext>
            </a:extLst>
          </p:cNvPr>
          <p:cNvSpPr txBox="1"/>
          <p:nvPr/>
        </p:nvSpPr>
        <p:spPr>
          <a:xfrm>
            <a:off x="0" y="0"/>
            <a:ext cx="9144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Ex5.A3 – BEAM188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D8A5E2-518F-4306-9FF1-B9F5323693E3}"/>
              </a:ext>
            </a:extLst>
          </p:cNvPr>
          <p:cNvSpPr txBox="1"/>
          <p:nvPr/>
        </p:nvSpPr>
        <p:spPr>
          <a:xfrm>
            <a:off x="0" y="4964294"/>
            <a:ext cx="9144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Ex5.A3 – BEAM188: 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KEYOPT(1)=1 </a:t>
            </a:r>
            <a:r>
              <a:rPr lang="en-US" sz="14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WARPING</a:t>
            </a:r>
            <a:endParaRPr lang="pt-BR" sz="1400" i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DB4503-96E8-45D9-8246-CAB357BF6414}"/>
              </a:ext>
            </a:extLst>
          </p:cNvPr>
          <p:cNvSpPr txBox="1"/>
          <p:nvPr/>
        </p:nvSpPr>
        <p:spPr>
          <a:xfrm>
            <a:off x="0" y="2439938"/>
            <a:ext cx="9144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Ex5.C – SHELL181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5151F2-6A40-4889-93F3-0CECDBCCC3F4}"/>
              </a:ext>
            </a:extLst>
          </p:cNvPr>
          <p:cNvSpPr txBox="1"/>
          <p:nvPr/>
        </p:nvSpPr>
        <p:spPr>
          <a:xfrm>
            <a:off x="0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FREQ=28.123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6C3D54-70B6-4CCE-980E-2F4FE415B3A0}"/>
              </a:ext>
            </a:extLst>
          </p:cNvPr>
          <p:cNvSpPr txBox="1"/>
          <p:nvPr/>
        </p:nvSpPr>
        <p:spPr>
          <a:xfrm>
            <a:off x="916045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FREQ=57.5298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663CDD-5950-4CAB-9790-6EE747E1D6F7}"/>
              </a:ext>
            </a:extLst>
          </p:cNvPr>
          <p:cNvSpPr txBox="1"/>
          <p:nvPr/>
        </p:nvSpPr>
        <p:spPr>
          <a:xfrm>
            <a:off x="1832090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FREQ=112.426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5F6FFB-E843-4B90-A4AD-4E1A822CC18C}"/>
              </a:ext>
            </a:extLst>
          </p:cNvPr>
          <p:cNvSpPr txBox="1"/>
          <p:nvPr/>
        </p:nvSpPr>
        <p:spPr>
          <a:xfrm>
            <a:off x="2748135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FREQ=169.837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37DD0B-4181-4A07-BD25-1B30CA99B0B1}"/>
              </a:ext>
            </a:extLst>
          </p:cNvPr>
          <p:cNvSpPr txBox="1"/>
          <p:nvPr/>
        </p:nvSpPr>
        <p:spPr>
          <a:xfrm>
            <a:off x="3664180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6AE4DE-45DA-4349-B0CC-021C4B91B74A}"/>
              </a:ext>
            </a:extLst>
          </p:cNvPr>
          <p:cNvSpPr txBox="1"/>
          <p:nvPr/>
        </p:nvSpPr>
        <p:spPr>
          <a:xfrm>
            <a:off x="4580225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443287-9706-4486-B7F7-E94A44E0EE49}"/>
              </a:ext>
            </a:extLst>
          </p:cNvPr>
          <p:cNvSpPr txBox="1"/>
          <p:nvPr/>
        </p:nvSpPr>
        <p:spPr>
          <a:xfrm>
            <a:off x="5496270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01F33FE-B7AB-4AB7-A88D-8D40557274F6}"/>
              </a:ext>
            </a:extLst>
          </p:cNvPr>
          <p:cNvSpPr txBox="1"/>
          <p:nvPr/>
        </p:nvSpPr>
        <p:spPr>
          <a:xfrm>
            <a:off x="6412315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3E831F1-061D-48A2-A983-07A0C63C4E27}"/>
              </a:ext>
            </a:extLst>
          </p:cNvPr>
          <p:cNvSpPr txBox="1"/>
          <p:nvPr/>
        </p:nvSpPr>
        <p:spPr>
          <a:xfrm>
            <a:off x="7328360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B824AD-927D-479C-B0C7-36F999A1AD0F}"/>
              </a:ext>
            </a:extLst>
          </p:cNvPr>
          <p:cNvSpPr txBox="1"/>
          <p:nvPr/>
        </p:nvSpPr>
        <p:spPr>
          <a:xfrm>
            <a:off x="8244408" y="1674610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FREQ=204.634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6267F12-F478-48AD-BD51-A6DC8D11EB08}"/>
              </a:ext>
            </a:extLst>
          </p:cNvPr>
          <p:cNvSpPr txBox="1"/>
          <p:nvPr/>
        </p:nvSpPr>
        <p:spPr>
          <a:xfrm>
            <a:off x="0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FREQ=26.4653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263D8D-783D-4930-810A-F531096193F0}"/>
              </a:ext>
            </a:extLst>
          </p:cNvPr>
          <p:cNvSpPr txBox="1"/>
          <p:nvPr/>
        </p:nvSpPr>
        <p:spPr>
          <a:xfrm>
            <a:off x="916045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FREQ=54.1287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0F3E787-766B-4EBE-8B73-C00C8C1F782B}"/>
              </a:ext>
            </a:extLst>
          </p:cNvPr>
          <p:cNvSpPr txBox="1"/>
          <p:nvPr/>
        </p:nvSpPr>
        <p:spPr>
          <a:xfrm>
            <a:off x="1832090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FREQ=105.768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24570E3-0011-4566-8259-ABFE9A41DC9A}"/>
              </a:ext>
            </a:extLst>
          </p:cNvPr>
          <p:cNvSpPr txBox="1"/>
          <p:nvPr/>
        </p:nvSpPr>
        <p:spPr>
          <a:xfrm>
            <a:off x="2748135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FREQ=159.676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B618DC-D6E4-4593-AB9D-67618FECE0E4}"/>
              </a:ext>
            </a:extLst>
          </p:cNvPr>
          <p:cNvSpPr txBox="1"/>
          <p:nvPr/>
        </p:nvSpPr>
        <p:spPr>
          <a:xfrm>
            <a:off x="3664180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FREQ=235.738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58B7AB-3FA9-4589-B9BD-B4525D73DA94}"/>
              </a:ext>
            </a:extLst>
          </p:cNvPr>
          <p:cNvSpPr txBox="1"/>
          <p:nvPr/>
        </p:nvSpPr>
        <p:spPr>
          <a:xfrm>
            <a:off x="4580225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FREQ=237.015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3DB425-03E7-4F4A-802C-0386E34858D8}"/>
              </a:ext>
            </a:extLst>
          </p:cNvPr>
          <p:cNvSpPr txBox="1"/>
          <p:nvPr/>
        </p:nvSpPr>
        <p:spPr>
          <a:xfrm>
            <a:off x="5496270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FREQ=278.571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F9CF56-D01B-4395-B134-DB3076BE8C37}"/>
              </a:ext>
            </a:extLst>
          </p:cNvPr>
          <p:cNvSpPr txBox="1"/>
          <p:nvPr/>
        </p:nvSpPr>
        <p:spPr>
          <a:xfrm>
            <a:off x="6412315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FREQ=315.969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D28D044-A50E-425D-8CF8-C17F5BE1F7A3}"/>
              </a:ext>
            </a:extLst>
          </p:cNvPr>
          <p:cNvSpPr txBox="1"/>
          <p:nvPr/>
        </p:nvSpPr>
        <p:spPr>
          <a:xfrm>
            <a:off x="7328360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FREQ=358.560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0CBB03-C33C-4F6B-8995-B8750F1BAB13}"/>
              </a:ext>
            </a:extLst>
          </p:cNvPr>
          <p:cNvSpPr txBox="1"/>
          <p:nvPr/>
        </p:nvSpPr>
        <p:spPr>
          <a:xfrm>
            <a:off x="8244408" y="4123228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FREQ=416.788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4B40D54-A76F-47BC-8B03-FF4AC472AC47}"/>
              </a:ext>
            </a:extLst>
          </p:cNvPr>
          <p:cNvSpPr txBox="1"/>
          <p:nvPr/>
        </p:nvSpPr>
        <p:spPr>
          <a:xfrm>
            <a:off x="0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FREQ=28.1324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9923C82-4A52-477C-A056-A409911CC63D}"/>
              </a:ext>
            </a:extLst>
          </p:cNvPr>
          <p:cNvSpPr txBox="1"/>
          <p:nvPr/>
        </p:nvSpPr>
        <p:spPr>
          <a:xfrm>
            <a:off x="916045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FREQ=57.5297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2DCD82C-FB0B-4990-BEA1-F4CEDE7C4B1E}"/>
              </a:ext>
            </a:extLst>
          </p:cNvPr>
          <p:cNvSpPr txBox="1"/>
          <p:nvPr/>
        </p:nvSpPr>
        <p:spPr>
          <a:xfrm>
            <a:off x="1832090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FREQ=112.426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3FAFC8D-3D7E-46FC-8FBA-490FCF2B412D}"/>
              </a:ext>
            </a:extLst>
          </p:cNvPr>
          <p:cNvSpPr txBox="1"/>
          <p:nvPr/>
        </p:nvSpPr>
        <p:spPr>
          <a:xfrm>
            <a:off x="2748135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FREQ=169.837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191A64-F878-4908-933A-97AAFAFFFBCA}"/>
              </a:ext>
            </a:extLst>
          </p:cNvPr>
          <p:cNvSpPr txBox="1"/>
          <p:nvPr/>
        </p:nvSpPr>
        <p:spPr>
          <a:xfrm>
            <a:off x="3664180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FREQ=248.041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199FB26-4CA0-45BD-A8FC-D8C1135F8A16}"/>
              </a:ext>
            </a:extLst>
          </p:cNvPr>
          <p:cNvSpPr txBox="1"/>
          <p:nvPr/>
        </p:nvSpPr>
        <p:spPr>
          <a:xfrm>
            <a:off x="4580225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FREQ=252.570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E3AB23C-F4A0-4255-8778-666993BCE893}"/>
              </a:ext>
            </a:extLst>
          </p:cNvPr>
          <p:cNvSpPr txBox="1"/>
          <p:nvPr/>
        </p:nvSpPr>
        <p:spPr>
          <a:xfrm>
            <a:off x="5496270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FREQ=293.412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FE9F2EF-BA16-4591-B6EC-3364E6A20AB5}"/>
              </a:ext>
            </a:extLst>
          </p:cNvPr>
          <p:cNvSpPr txBox="1"/>
          <p:nvPr/>
        </p:nvSpPr>
        <p:spPr>
          <a:xfrm>
            <a:off x="6412315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FREQ=337.744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6E29CD-49AF-4943-BD5D-4B29675860EE}"/>
              </a:ext>
            </a:extLst>
          </p:cNvPr>
          <p:cNvSpPr txBox="1"/>
          <p:nvPr/>
        </p:nvSpPr>
        <p:spPr>
          <a:xfrm>
            <a:off x="7328360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FREQ=378.162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39C5BF2-AF68-4602-B6EC-83433DB1CAE3}"/>
              </a:ext>
            </a:extLst>
          </p:cNvPr>
          <p:cNvSpPr txBox="1"/>
          <p:nvPr/>
        </p:nvSpPr>
        <p:spPr>
          <a:xfrm>
            <a:off x="8244408" y="6642556"/>
            <a:ext cx="899592" cy="21544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FREQ=448.051</a:t>
            </a:r>
            <a:endParaRPr lang="pt-BR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85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8B619E-28CF-4B3E-B9E2-6282FC8C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01" y="90321"/>
            <a:ext cx="1989000" cy="66773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A2E0AF-2C74-4066-A039-CC967C7A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90321"/>
            <a:ext cx="1830214" cy="667735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F2E28F2-B49A-40FE-A891-053A967CDB75}"/>
              </a:ext>
            </a:extLst>
          </p:cNvPr>
          <p:cNvSpPr txBox="1"/>
          <p:nvPr/>
        </p:nvSpPr>
        <p:spPr>
          <a:xfrm>
            <a:off x="6906270" y="2485526"/>
            <a:ext cx="223773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Ex5.C</a:t>
            </a: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(modificado)</a:t>
            </a: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SHELL181;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Rotulado no topo;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L=6m</a:t>
            </a: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4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6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48" y="0"/>
            <a:ext cx="3077528" cy="231457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48" y="2271713"/>
            <a:ext cx="3077528" cy="2314575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48" y="4543425"/>
            <a:ext cx="3077528" cy="2314575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7419256" y="895678"/>
            <a:ext cx="144016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Cambria" panose="02040503050406030204" pitchFamily="18" charset="0"/>
              </a:rPr>
              <a:t>n=1</a:t>
            </a: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pt-BR" sz="14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cr </a:t>
            </a:r>
            <a:r>
              <a:rPr lang="pt-BR" sz="1400" b="1" dirty="0">
                <a:solidFill>
                  <a:schemeClr val="tx1"/>
                </a:solidFill>
                <a:latin typeface="Cambria" panose="02040503050406030204" pitchFamily="18" charset="0"/>
              </a:rPr>
              <a:t>= 385,3kN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419256" y="3167719"/>
            <a:ext cx="144016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Cambria" panose="02040503050406030204" pitchFamily="18" charset="0"/>
              </a:rPr>
              <a:t>n=2</a:t>
            </a: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pt-BR" sz="14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cr </a:t>
            </a:r>
            <a:r>
              <a:rPr lang="pt-BR" sz="1400" b="1" dirty="0">
                <a:solidFill>
                  <a:schemeClr val="tx1"/>
                </a:solidFill>
                <a:latin typeface="Cambria" panose="02040503050406030204" pitchFamily="18" charset="0"/>
              </a:rPr>
              <a:t>= 929,2kN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7419256" y="5439102"/>
            <a:ext cx="144016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t-BR" sz="1400" b="1" dirty="0">
                <a:solidFill>
                  <a:schemeClr val="tx1"/>
                </a:solidFill>
                <a:latin typeface="Cambria" panose="02040503050406030204" pitchFamily="18" charset="0"/>
              </a:rPr>
              <a:t>n=3</a:t>
            </a:r>
          </a:p>
          <a:p>
            <a:pPr algn="r"/>
            <a:r>
              <a:rPr lang="pt-BR" sz="1400" b="1" dirty="0">
                <a:solidFill>
                  <a:schemeClr val="tx1"/>
                </a:solidFill>
                <a:latin typeface="Cambria" panose="02040503050406030204" pitchFamily="18" charset="0"/>
              </a:rPr>
              <a:t>P</a:t>
            </a:r>
            <a:r>
              <a:rPr lang="pt-BR" sz="1400" b="1" baseline="-25000" dirty="0">
                <a:solidFill>
                  <a:schemeClr val="tx1"/>
                </a:solidFill>
                <a:latin typeface="Cambria" panose="02040503050406030204" pitchFamily="18" charset="0"/>
              </a:rPr>
              <a:t>cr </a:t>
            </a:r>
            <a:r>
              <a:rPr lang="pt-BR" sz="1400" b="1" dirty="0">
                <a:solidFill>
                  <a:schemeClr val="tx1"/>
                </a:solidFill>
                <a:latin typeface="Cambria" panose="02040503050406030204" pitchFamily="18" charset="0"/>
              </a:rPr>
              <a:t>= 1911,7kN</a:t>
            </a: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643018"/>
            <a:ext cx="3461539" cy="5049401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539553" y="5985813"/>
            <a:ext cx="346153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/>
                </a:solidFill>
                <a:latin typeface="Arial Narrow" pitchFamily="34" charset="0"/>
              </a:rPr>
              <a:t>Ex5.B</a:t>
            </a:r>
          </a:p>
        </p:txBody>
      </p:sp>
    </p:spTree>
    <p:extLst>
      <p:ext uri="{BB962C8B-B14F-4D97-AF65-F5344CB8AC3E}">
        <p14:creationId xmlns:p14="http://schemas.microsoft.com/office/powerpoint/2010/main" val="231257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3379" y="1"/>
            <a:ext cx="1476712" cy="38934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3644" y="1"/>
            <a:ext cx="1476712" cy="38934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691" y="1"/>
            <a:ext cx="1476712" cy="38934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3909" y="4218"/>
            <a:ext cx="1473536" cy="38934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0998" y="0"/>
            <a:ext cx="1473536" cy="389343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3568" y="3980794"/>
            <a:ext cx="4852506" cy="287720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144" y="4365104"/>
            <a:ext cx="2721595" cy="18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9792" y="260648"/>
            <a:ext cx="1600565" cy="33840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718" y="3932731"/>
            <a:ext cx="2256034" cy="25354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2324431"/>
            <a:ext cx="3221454" cy="4141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638" y="606167"/>
            <a:ext cx="1697107" cy="303853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211" y="1124744"/>
            <a:ext cx="3333239" cy="51319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128" y="476672"/>
            <a:ext cx="762174" cy="48906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6336" y="476672"/>
            <a:ext cx="762174" cy="4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425392" y="117467"/>
                <a:ext cx="1612695" cy="7813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r>
                            <a:rPr lang="pt-B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𝑬𝑰</m:t>
                          </m:r>
                        </m:den>
                      </m:f>
                    </m:oMath>
                  </m:oMathPara>
                </a14:m>
                <a:endParaRPr lang="pt-BR" sz="24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92" y="117467"/>
                <a:ext cx="1612695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503547" y="997917"/>
                <a:ext cx="3456384" cy="12407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∴  </m:t>
                      </m:r>
                      <m:sSup>
                        <m:sSup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∴  </m:t>
                      </m:r>
                      <m:sSup>
                        <m:sSup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7" y="997917"/>
                <a:ext cx="3456384" cy="1240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359531" y="2669279"/>
                <a:ext cx="3744416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𝒔𝒆𝒏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𝒌𝒛</m:t>
                          </m:r>
                        </m:e>
                      </m:d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𝒌𝒛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2669279"/>
                <a:ext cx="3744416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406629" y="3500028"/>
                <a:ext cx="1650221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29" y="3500028"/>
                <a:ext cx="1650221" cy="646331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63274" y="4636125"/>
                <a:ext cx="3736931" cy="707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∙0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∙0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</m:oMath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  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4" y="4636125"/>
                <a:ext cx="3736931" cy="707886"/>
              </a:xfrm>
              <a:prstGeom prst="rect">
                <a:avLst/>
              </a:prstGeom>
              <a:blipFill>
                <a:blip r:embed="rId6"/>
                <a:stretch>
                  <a:fillRect l="-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363274" y="5762836"/>
                <a:ext cx="3736931" cy="9296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𝑘𝐿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∴  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𝑘𝐿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  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𝑘𝐿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pt-B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4" y="5762836"/>
                <a:ext cx="3736931" cy="929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biLevel thresh="75000"/>
          </a:blip>
          <a:stretch>
            <a:fillRect/>
          </a:stretch>
        </p:blipFill>
        <p:spPr>
          <a:xfrm>
            <a:off x="5043797" y="5796322"/>
            <a:ext cx="3292590" cy="8536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8184" y="1129206"/>
            <a:ext cx="927312" cy="42935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4749525" y="2754222"/>
                <a:ext cx="1656186" cy="5159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sz="16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sz="1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pt-BR" sz="1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1600" dirty="0">
                  <a:solidFill>
                    <a:srgbClr val="0000CC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525" y="2754222"/>
                <a:ext cx="1656186" cy="515975"/>
              </a:xfrm>
              <a:prstGeom prst="rect">
                <a:avLst/>
              </a:prstGeom>
              <a:blipFill>
                <a:blip r:embed="rId10"/>
                <a:stretch>
                  <a:fillRect l="-1103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 flipH="1">
            <a:off x="5805838" y="3189083"/>
            <a:ext cx="430059" cy="665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886148" y="65004"/>
                <a:ext cx="3672410" cy="10016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𝐸𝐼</m:t>
                              </m:r>
                            </m:den>
                          </m:f>
                        </m:e>
                      </m:rad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pt-BR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𝑬𝑰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148" y="65004"/>
                <a:ext cx="3672410" cy="100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2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11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691" y="620688"/>
            <a:ext cx="1476712" cy="38934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3770" y="4913783"/>
            <a:ext cx="848553" cy="15192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2180766" y="173129"/>
                <a:ext cx="2232248" cy="8951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</m:sub>
                      </m:sSub>
                      <m:r>
                        <a:rPr lang="pt-BR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pt-BR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𝑬𝑰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b="1" dirty="0">
                  <a:solidFill>
                    <a:srgbClr val="0000CC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766" y="173129"/>
                <a:ext cx="2232248" cy="895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180766" y="1552930"/>
                <a:ext cx="4559219" cy="2961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pt-B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pt-BR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pt-B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pt-B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pt-B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𝟎𝟔𝟕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pt-BR" sz="2400" b="1" dirty="0">
                    <a:solidFill>
                      <a:schemeClr val="tx1"/>
                    </a:solidFill>
                    <a:latin typeface="BankGothic Lt BT" pitchFamily="34" charset="0"/>
                  </a:rPr>
                  <a:t> </a:t>
                </a:r>
              </a:p>
              <a:p>
                <a:endParaRPr lang="pt-BR" sz="24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pt-B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pt-B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𝟔𝟔𝟕</m:t>
                    </m:r>
                    <m:r>
                      <a:rPr lang="pt-B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pt-B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pt-BR" sz="2400" b="1" dirty="0">
                    <a:solidFill>
                      <a:schemeClr val="tx1"/>
                    </a:solidFill>
                    <a:latin typeface="BankGothic Lt BT" pitchFamily="34" charset="0"/>
                  </a:rPr>
                  <a:t> </a:t>
                </a:r>
              </a:p>
              <a:p>
                <a:endParaRPr lang="pt-BR" sz="24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766" y="1552930"/>
                <a:ext cx="4559219" cy="29611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2180766" y="4754860"/>
                <a:ext cx="6963234" cy="21031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𝒄𝒓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pt-B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𝟐𝟑</m:t>
                            </m:r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p>
                              <m:sSupPr>
                                <m:ctrlP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p>
                            </m:sSup>
                          </m:e>
                        </m:d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𝟎𝟔𝟕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pt-BR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pt-B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𝟏𝟎𝟎𝟐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𝒌𝑵</m:t>
                    </m:r>
                  </m:oMath>
                </a14:m>
                <a:r>
                  <a:rPr lang="pt-BR" sz="2400" b="1" dirty="0">
                    <a:solidFill>
                      <a:srgbClr val="7030A0"/>
                    </a:solidFill>
                    <a:latin typeface="BankGothic Lt BT" pitchFamily="34" charset="0"/>
                  </a:rPr>
                  <a:t> </a:t>
                </a:r>
                <a:endParaRPr lang="pt-BR" sz="24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  <a:p>
                <a:r>
                  <a:rPr lang="pt-BR" sz="2400" b="1" dirty="0">
                    <a:solidFill>
                      <a:schemeClr val="tx1"/>
                    </a:solidFill>
                    <a:latin typeface="BankGothic Lt BT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𝒄𝒓</m:t>
                        </m:r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pt-B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pt-B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𝟐𝟑</m:t>
                            </m:r>
                            <m: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p>
                              <m:sSupPr>
                                <m:ctrlPr>
                                  <a:rPr lang="pt-B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pt-B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p>
                            </m:sSup>
                          </m:e>
                        </m:d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𝟔𝟔𝟕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pt-B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pt-B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pt-B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pt-B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𝟏𝟎𝟎𝟐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𝒌𝑵</m:t>
                    </m:r>
                  </m:oMath>
                </a14:m>
                <a:r>
                  <a:rPr lang="pt-BR" sz="2400" b="1" dirty="0">
                    <a:solidFill>
                      <a:srgbClr val="FF0000"/>
                    </a:solidFill>
                    <a:latin typeface="BankGothic Lt BT" pitchFamily="34" charset="0"/>
                  </a:rPr>
                  <a:t> </a:t>
                </a:r>
                <a:endParaRPr lang="pt-BR" sz="24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  <a:p>
                <a:endParaRPr lang="pt-BR" sz="2400" b="1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766" y="4754860"/>
                <a:ext cx="6963234" cy="2103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l="55399" r="-2770" b="47835"/>
          <a:stretch/>
        </p:blipFill>
        <p:spPr>
          <a:xfrm>
            <a:off x="7308303" y="260648"/>
            <a:ext cx="152600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691" y="620688"/>
            <a:ext cx="1476712" cy="38934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3770" y="4913783"/>
            <a:ext cx="848553" cy="15192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720000"/>
            <a:ext cx="3590449" cy="2700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0" y="720000"/>
            <a:ext cx="3590449" cy="2700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1907706" y="3589606"/>
                <a:ext cx="3563038" cy="49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pt-BR" sz="2400" b="1" dirty="0">
                  <a:solidFill>
                    <a:srgbClr val="0070C0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6" y="3589606"/>
                <a:ext cx="3563038" cy="495520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508000" y="3589606"/>
                <a:ext cx="3553193" cy="49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3589606"/>
                <a:ext cx="3553193" cy="4955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907705" y="4371526"/>
                <a:ext cx="3563038" cy="49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𝑨𝑵𝑺𝒀𝑺</m:t>
                          </m:r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𝟖𝟕𝟐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rgbClr val="0000CC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4371526"/>
                <a:ext cx="3563038" cy="4955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5498155" y="4371526"/>
                <a:ext cx="3563038" cy="49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𝑨𝑵𝑺𝒀𝑺</m:t>
                          </m:r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𝟖𝟕𝟑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rgbClr val="0000CC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55" y="4371526"/>
                <a:ext cx="3563038" cy="4955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786403" y="5570474"/>
                <a:ext cx="1800199" cy="874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𝒕𝒆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𝒓𝒊𝒄𝒐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𝑨𝑵𝑺𝒀𝑺</m:t>
                              </m:r>
                            </m:sub>
                          </m:sSub>
                        </m:den>
                      </m:f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BankGothic Lt BT" pitchFamily="34" charset="0"/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403" y="5570474"/>
                <a:ext cx="1800199" cy="8744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3664433" y="5760102"/>
                <a:ext cx="157006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5760102"/>
                <a:ext cx="1570061" cy="461665"/>
              </a:xfrm>
              <a:prstGeom prst="rect">
                <a:avLst/>
              </a:prstGeom>
              <a:blipFill>
                <a:blip r:embed="rId11"/>
                <a:stretch>
                  <a:fillRect r="-1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/>
          <p:cNvCxnSpPr/>
          <p:nvPr/>
        </p:nvCxnSpPr>
        <p:spPr>
          <a:xfrm>
            <a:off x="1786403" y="5153446"/>
            <a:ext cx="71780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7124033" y="5760102"/>
                <a:ext cx="157006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033" y="5760102"/>
                <a:ext cx="1570061" cy="461665"/>
              </a:xfrm>
              <a:prstGeom prst="rect">
                <a:avLst/>
              </a:prstGeom>
              <a:blipFill>
                <a:blip r:embed="rId12"/>
                <a:stretch>
                  <a:fillRect r="-1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81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270D045A-3F14-489C-BAD6-F793112DF6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99" y="720000"/>
            <a:ext cx="3590449" cy="270033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775FCF8-09F9-44D5-866D-E996A0D6F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74" y="722099"/>
            <a:ext cx="3590449" cy="270033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691" y="620688"/>
            <a:ext cx="1476712" cy="38934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3770" y="4913783"/>
            <a:ext cx="848553" cy="15192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1907706" y="3589606"/>
                <a:ext cx="3563038" cy="49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𝟎𝟖𝟗</m:t>
                      </m:r>
                      <m:r>
                        <a:rPr lang="pt-B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pt-BR" sz="2400" b="1" dirty="0">
                  <a:solidFill>
                    <a:srgbClr val="0070C0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6" y="3589606"/>
                <a:ext cx="3563038" cy="495520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508000" y="3589606"/>
                <a:ext cx="3553193" cy="49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𝒄𝒓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𝟎𝟖𝟗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3589606"/>
                <a:ext cx="3553193" cy="4955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907705" y="4371526"/>
                <a:ext cx="3563038" cy="49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𝑨𝑵𝑺𝒀𝑺</m:t>
                          </m:r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𝟕𝟗𝟕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rgbClr val="0000CC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4371526"/>
                <a:ext cx="3563038" cy="4955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5498155" y="4371526"/>
                <a:ext cx="3563038" cy="49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𝑨𝑵𝑺𝒀𝑺</m:t>
                          </m:r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𝟖𝟏𝟑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rgbClr val="0000CC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55" y="4371526"/>
                <a:ext cx="3563038" cy="4955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786403" y="5570474"/>
                <a:ext cx="1800199" cy="8744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1" i="1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𝒕𝒆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𝒓𝒊𝒄𝒐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𝒄𝒓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1" i="1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𝑨𝑵𝑺𝒀𝑺</m:t>
                              </m:r>
                            </m:sub>
                          </m:sSub>
                        </m:den>
                      </m:f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BankGothic Lt BT" pitchFamily="34" charset="0"/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403" y="5570474"/>
                <a:ext cx="1800199" cy="8744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/>
              <p:cNvSpPr txBox="1"/>
              <p:nvPr/>
            </p:nvSpPr>
            <p:spPr>
              <a:xfrm>
                <a:off x="3664433" y="5760102"/>
                <a:ext cx="157006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𝟏𝟎𝟔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𝟎𝟔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5760102"/>
                <a:ext cx="1570061" cy="461665"/>
              </a:xfrm>
              <a:prstGeom prst="rect">
                <a:avLst/>
              </a:prstGeom>
              <a:blipFill>
                <a:blip r:embed="rId11"/>
                <a:stretch>
                  <a:fillRect r="-1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/>
          <p:cNvCxnSpPr/>
          <p:nvPr/>
        </p:nvCxnSpPr>
        <p:spPr>
          <a:xfrm>
            <a:off x="1786403" y="5153446"/>
            <a:ext cx="71780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7124033" y="5760102"/>
                <a:ext cx="157006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𝟏𝟎𝟔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4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>
                  <a:ln>
                    <a:noFill/>
                  </a:ln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033" y="5760102"/>
                <a:ext cx="1570061" cy="461665"/>
              </a:xfrm>
              <a:prstGeom prst="rect">
                <a:avLst/>
              </a:prstGeom>
              <a:blipFill>
                <a:blip r:embed="rId12"/>
                <a:stretch>
                  <a:fillRect r="-1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3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3AA337-6823-4BA7-8C06-6EBBC56B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" y="0"/>
            <a:ext cx="912888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0A6107-3344-4186-AAA4-E95105DA2486}"/>
              </a:ext>
            </a:extLst>
          </p:cNvPr>
          <p:cNvSpPr txBox="1"/>
          <p:nvPr/>
        </p:nvSpPr>
        <p:spPr>
          <a:xfrm>
            <a:off x="947217" y="1771987"/>
            <a:ext cx="11521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SUB=1</a:t>
            </a:r>
            <a:endParaRPr 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A2971F-DCB9-4DFA-B449-1F24853092DB}"/>
              </a:ext>
            </a:extLst>
          </p:cNvPr>
          <p:cNvSpPr txBox="1"/>
          <p:nvPr/>
        </p:nvSpPr>
        <p:spPr>
          <a:xfrm>
            <a:off x="4005460" y="1771987"/>
            <a:ext cx="11521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SUB=2</a:t>
            </a:r>
            <a:endParaRPr 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117019-DFC1-460C-B939-FBA2C0963874}"/>
              </a:ext>
            </a:extLst>
          </p:cNvPr>
          <p:cNvSpPr txBox="1"/>
          <p:nvPr/>
        </p:nvSpPr>
        <p:spPr>
          <a:xfrm>
            <a:off x="7048846" y="1771987"/>
            <a:ext cx="11521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SUB=3</a:t>
            </a:r>
            <a:endParaRPr 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0D7D4E-2278-4A3F-AE03-B45AAE547F2E}"/>
              </a:ext>
            </a:extLst>
          </p:cNvPr>
          <p:cNvSpPr txBox="1"/>
          <p:nvPr/>
        </p:nvSpPr>
        <p:spPr>
          <a:xfrm>
            <a:off x="947217" y="4077072"/>
            <a:ext cx="11521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SUB=4</a:t>
            </a:r>
            <a:endParaRPr 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D217F-7A53-426E-8132-601A4DB416E0}"/>
              </a:ext>
            </a:extLst>
          </p:cNvPr>
          <p:cNvSpPr txBox="1"/>
          <p:nvPr/>
        </p:nvSpPr>
        <p:spPr>
          <a:xfrm>
            <a:off x="4005460" y="4077072"/>
            <a:ext cx="11521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SUB=5</a:t>
            </a:r>
            <a:endParaRPr 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DC5172-59D5-4038-8EEF-3F3A6D812235}"/>
              </a:ext>
            </a:extLst>
          </p:cNvPr>
          <p:cNvSpPr txBox="1"/>
          <p:nvPr/>
        </p:nvSpPr>
        <p:spPr>
          <a:xfrm>
            <a:off x="7048846" y="4077072"/>
            <a:ext cx="11521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SUB=6</a:t>
            </a:r>
            <a:endParaRPr 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5EAEE0-B348-4FCD-8011-755F2ACD5D9B}"/>
              </a:ext>
            </a:extLst>
          </p:cNvPr>
          <p:cNvSpPr txBox="1"/>
          <p:nvPr/>
        </p:nvSpPr>
        <p:spPr>
          <a:xfrm>
            <a:off x="947217" y="6331733"/>
            <a:ext cx="11521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SUB=7</a:t>
            </a:r>
            <a:endParaRPr 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9DEBCD-5320-477E-91AC-354D9ACEFD9D}"/>
              </a:ext>
            </a:extLst>
          </p:cNvPr>
          <p:cNvSpPr txBox="1"/>
          <p:nvPr/>
        </p:nvSpPr>
        <p:spPr>
          <a:xfrm>
            <a:off x="4005460" y="6331733"/>
            <a:ext cx="11521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SUB=8</a:t>
            </a:r>
            <a:endParaRPr 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BAF5A6-597D-4966-A407-2EC23C9C940A}"/>
              </a:ext>
            </a:extLst>
          </p:cNvPr>
          <p:cNvSpPr txBox="1"/>
          <p:nvPr/>
        </p:nvSpPr>
        <p:spPr>
          <a:xfrm>
            <a:off x="7048846" y="6331733"/>
            <a:ext cx="11521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SUB=9</a:t>
            </a:r>
            <a:endParaRPr lang="pt-B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5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A87C77A8-A685-41E7-B85B-4415ACE3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61" y="278328"/>
            <a:ext cx="792660" cy="364319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0982CF-044C-47AA-B41F-6191CE6D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11085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7E60DA-0C2C-4C51-A644-83760589C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975" y="0"/>
            <a:ext cx="3059025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8D8DD3C-0BCF-4946-ADC1-D590CFFAC3C2}"/>
                  </a:ext>
                </a:extLst>
              </p:cNvPr>
              <p:cNvSpPr txBox="1"/>
              <p:nvPr/>
            </p:nvSpPr>
            <p:spPr>
              <a:xfrm>
                <a:off x="1620754" y="5952291"/>
                <a:ext cx="1511086" cy="459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8D8DD3C-0BCF-4946-ADC1-D590CFFAC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54" y="5952291"/>
                <a:ext cx="1511086" cy="459869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58BDA95-27B9-410E-B415-C6F25CBA208B}"/>
                  </a:ext>
                </a:extLst>
              </p:cNvPr>
              <p:cNvSpPr txBox="1"/>
              <p:nvPr/>
            </p:nvSpPr>
            <p:spPr>
              <a:xfrm>
                <a:off x="1806759" y="4685504"/>
                <a:ext cx="1130126" cy="523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58BDA95-27B9-410E-B415-C6F25CBA2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59" y="4685504"/>
                <a:ext cx="1130126" cy="523157"/>
              </a:xfrm>
              <a:prstGeom prst="rect">
                <a:avLst/>
              </a:prstGeom>
              <a:blipFill>
                <a:blip r:embed="rId6"/>
                <a:stretch>
                  <a:fillRect b="-1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6CD67011-FE84-4046-BD28-54A268F753A2}"/>
              </a:ext>
            </a:extLst>
          </p:cNvPr>
          <p:cNvSpPr txBox="1"/>
          <p:nvPr/>
        </p:nvSpPr>
        <p:spPr>
          <a:xfrm>
            <a:off x="1752288" y="4408505"/>
            <a:ext cx="123906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Cargas críticas: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F444DB-C334-45BD-A26C-DC8451C244BF}"/>
              </a:ext>
            </a:extLst>
          </p:cNvPr>
          <p:cNvSpPr txBox="1"/>
          <p:nvPr/>
        </p:nvSpPr>
        <p:spPr>
          <a:xfrm>
            <a:off x="1752288" y="5670260"/>
            <a:ext cx="123906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Linha elástica: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E2F1EA-264F-4498-AAF6-0855719E2C5E}"/>
              </a:ext>
            </a:extLst>
          </p:cNvPr>
          <p:cNvSpPr txBox="1"/>
          <p:nvPr/>
        </p:nvSpPr>
        <p:spPr>
          <a:xfrm>
            <a:off x="937692" y="1947285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C9D1FD-CD8C-4FA1-92BC-88F8F86134AC}"/>
              </a:ext>
            </a:extLst>
          </p:cNvPr>
          <p:cNvSpPr txBox="1"/>
          <p:nvPr/>
        </p:nvSpPr>
        <p:spPr>
          <a:xfrm>
            <a:off x="934307" y="4239228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n=2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1984BE-CBE4-4B37-8431-DF7410D0499C}"/>
              </a:ext>
            </a:extLst>
          </p:cNvPr>
          <p:cNvSpPr txBox="1"/>
          <p:nvPr/>
        </p:nvSpPr>
        <p:spPr>
          <a:xfrm>
            <a:off x="940762" y="6552315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n=3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2E21AD-F1F4-457E-B525-C8BCB940B84E}"/>
              </a:ext>
            </a:extLst>
          </p:cNvPr>
          <p:cNvSpPr txBox="1"/>
          <p:nvPr/>
        </p:nvSpPr>
        <p:spPr>
          <a:xfrm>
            <a:off x="7031406" y="1947284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n=1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4BFB2A-6BF6-47F1-AA54-B5E61158F801}"/>
              </a:ext>
            </a:extLst>
          </p:cNvPr>
          <p:cNvSpPr txBox="1"/>
          <p:nvPr/>
        </p:nvSpPr>
        <p:spPr>
          <a:xfrm>
            <a:off x="8580132" y="1947284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n=2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766C95-CED5-445C-A2BF-939CF50E5799}"/>
              </a:ext>
            </a:extLst>
          </p:cNvPr>
          <p:cNvSpPr txBox="1"/>
          <p:nvPr/>
        </p:nvSpPr>
        <p:spPr>
          <a:xfrm>
            <a:off x="7031406" y="4239228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n=3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0528DC-5B56-4DE3-BE78-CCA913952D07}"/>
              </a:ext>
            </a:extLst>
          </p:cNvPr>
          <p:cNvSpPr txBox="1"/>
          <p:nvPr/>
        </p:nvSpPr>
        <p:spPr>
          <a:xfrm>
            <a:off x="8580132" y="4239228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n=4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3B8D85-82D1-4FD1-8FFA-C3FE2893559B}"/>
              </a:ext>
            </a:extLst>
          </p:cNvPr>
          <p:cNvSpPr txBox="1"/>
          <p:nvPr/>
        </p:nvSpPr>
        <p:spPr>
          <a:xfrm>
            <a:off x="7031406" y="6552315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n=5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75CA610-394E-4999-9D74-6E110FB7F11D}"/>
              </a:ext>
            </a:extLst>
          </p:cNvPr>
          <p:cNvSpPr txBox="1"/>
          <p:nvPr/>
        </p:nvSpPr>
        <p:spPr>
          <a:xfrm>
            <a:off x="8580132" y="6552315"/>
            <a:ext cx="5638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n=6</a:t>
            </a:r>
            <a:endParaRPr lang="pt-BR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604B134-5B2F-4F53-9320-4894B38A918D}"/>
              </a:ext>
            </a:extLst>
          </p:cNvPr>
          <p:cNvCxnSpPr/>
          <p:nvPr/>
        </p:nvCxnSpPr>
        <p:spPr>
          <a:xfrm>
            <a:off x="3241948" y="260648"/>
            <a:ext cx="0" cy="629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6F0022-41FA-428A-A1F4-B02FFC571500}"/>
                  </a:ext>
                </a:extLst>
              </p:cNvPr>
              <p:cNvSpPr txBox="1"/>
              <p:nvPr/>
            </p:nvSpPr>
            <p:spPr>
              <a:xfrm>
                <a:off x="3310267" y="4757670"/>
                <a:ext cx="1130126" cy="5627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  <a:latin typeface="BankGothic Lt BT" pitchFamily="34" charset="0"/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F6F0022-41FA-428A-A1F4-B02FFC571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67" y="4757670"/>
                <a:ext cx="1130126" cy="562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DEA47793-BC8F-41ED-BF53-51ECF906F019}"/>
              </a:ext>
            </a:extLst>
          </p:cNvPr>
          <p:cNvSpPr txBox="1"/>
          <p:nvPr/>
        </p:nvSpPr>
        <p:spPr>
          <a:xfrm>
            <a:off x="3255796" y="4480671"/>
            <a:ext cx="123906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Cargas críticas: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D932EAEE-0C7E-4B4D-911F-948DB8094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7770" y="443820"/>
            <a:ext cx="16641" cy="5970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33AABEE-4B1A-4741-B69E-D3D4140A51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8468" y="310064"/>
            <a:ext cx="1000988" cy="358221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F66DC1-7A5F-46D7-847F-9D3C0DD9A465}"/>
              </a:ext>
            </a:extLst>
          </p:cNvPr>
          <p:cNvSpPr txBox="1"/>
          <p:nvPr/>
        </p:nvSpPr>
        <p:spPr>
          <a:xfrm>
            <a:off x="3289564" y="5670259"/>
            <a:ext cx="123906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Linha elástica: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69DB8C-E36D-43D0-B496-09C5A0B0CB91}"/>
              </a:ext>
            </a:extLst>
          </p:cNvPr>
          <p:cNvSpPr txBox="1"/>
          <p:nvPr/>
        </p:nvSpPr>
        <p:spPr>
          <a:xfrm>
            <a:off x="3699725" y="5982170"/>
            <a:ext cx="418743" cy="400109"/>
          </a:xfrm>
          <a:prstGeom prst="rect">
            <a:avLst/>
          </a:prstGeom>
          <a:solidFill>
            <a:srgbClr val="F2DCDB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?</a:t>
            </a: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1081936A-2E94-4E4B-B0F9-B9CA37E0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39721"/>
              </p:ext>
            </p:extLst>
          </p:nvPr>
        </p:nvGraphicFramePr>
        <p:xfrm>
          <a:off x="4546282" y="4501017"/>
          <a:ext cx="1437303" cy="20574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96599">
                  <a:extLst>
                    <a:ext uri="{9D8B030D-6E8A-4147-A177-3AD203B41FA5}">
                      <a16:colId xmlns:a16="http://schemas.microsoft.com/office/drawing/2014/main" val="385899619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98086861"/>
                    </a:ext>
                  </a:extLst>
                </a:gridCol>
                <a:gridCol w="664640">
                  <a:extLst>
                    <a:ext uri="{9D8B030D-6E8A-4147-A177-3AD203B41FA5}">
                      <a16:colId xmlns:a16="http://schemas.microsoft.com/office/drawing/2014/main" val="422799982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P</a:t>
                      </a:r>
                      <a:r>
                        <a:rPr lang="pt-BR" sz="1200" baseline="-250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cr</a:t>
                      </a:r>
                      <a:r>
                        <a:rPr lang="pt-BR" sz="12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[MN]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21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#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ANSYS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TEÓRICA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57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9,87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10,0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6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19,8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40,1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6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37,8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90,2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42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55,3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160,4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3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79,4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250,6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2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101,9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Arial Narrow" panose="020B0606020202030204" pitchFamily="34" charset="0"/>
                          <a:cs typeface="Consolas" panose="020B0609020204030204" pitchFamily="49" charset="0"/>
                        </a:rPr>
                        <a:t>360,8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1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7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809</Words>
  <Application>Microsoft Office PowerPoint</Application>
  <PresentationFormat>Apresentação na tela (4:3)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BatangChe</vt:lpstr>
      <vt:lpstr>Arial</vt:lpstr>
      <vt:lpstr>Arial Narrow</vt:lpstr>
      <vt:lpstr>BankGothic Lt BT</vt:lpstr>
      <vt:lpstr>Calibri</vt:lpstr>
      <vt:lpstr>Cambria</vt:lpstr>
      <vt:lpstr>Cambria Math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UserStone</dc:creator>
  <cp:lastModifiedBy>Felipe Teixeira</cp:lastModifiedBy>
  <cp:revision>178</cp:revision>
  <dcterms:created xsi:type="dcterms:W3CDTF">2013-05-31T02:03:12Z</dcterms:created>
  <dcterms:modified xsi:type="dcterms:W3CDTF">2019-04-22T20:08:09Z</dcterms:modified>
</cp:coreProperties>
</file>