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14EE117-1295-4623-9134-A64581F2F31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Test pptx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LibreOffice/5.4.3.2$Windows_x86 LibreOffice_project/92a7159f7e4af62137622921e809f8546db437e5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2019-01-11T11:31:10Z</dcterms:created>
  <dc:creator/>
  <dc:description/>
  <dc:language>en-US</dc:language>
  <cp:lastModifiedBy/>
  <dcterms:modified xsi:type="dcterms:W3CDTF">2019-01-11T11:32:03Z</dcterms:modified>
  <cp:revision>1</cp:revision>
  <dc:subject/>
  <dc:title/>
</cp:coreProperties>
</file>