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E94C9-AA92-47D5-86C0-13A16C5E9DCB}" v="49" dt="2023-02-13T21:13:5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onela Lazar" userId="f92421bb95c1f5c8" providerId="LiveId" clId="{5BCE94C9-AA92-47D5-86C0-13A16C5E9DCB}"/>
    <pc:docChg chg="custSel addSld delSld modSld">
      <pc:chgData name="Petronela Lazar" userId="f92421bb95c1f5c8" providerId="LiveId" clId="{5BCE94C9-AA92-47D5-86C0-13A16C5E9DCB}" dt="2023-02-13T21:55:29.820" v="752" actId="47"/>
      <pc:docMkLst>
        <pc:docMk/>
      </pc:docMkLst>
      <pc:sldChg chg="addSp modSp mod">
        <pc:chgData name="Petronela Lazar" userId="f92421bb95c1f5c8" providerId="LiveId" clId="{5BCE94C9-AA92-47D5-86C0-13A16C5E9DCB}" dt="2023-02-13T21:14:33.065" v="750" actId="1076"/>
        <pc:sldMkLst>
          <pc:docMk/>
          <pc:sldMk cId="3559910439" sldId="258"/>
        </pc:sldMkLst>
        <pc:spChg chg="add mod">
          <ac:chgData name="Petronela Lazar" userId="f92421bb95c1f5c8" providerId="LiveId" clId="{5BCE94C9-AA92-47D5-86C0-13A16C5E9DCB}" dt="2023-02-13T21:13:31.532" v="569" actId="1076"/>
          <ac:spMkLst>
            <pc:docMk/>
            <pc:sldMk cId="3559910439" sldId="258"/>
            <ac:spMk id="32" creationId="{FDC21E52-D3AF-C514-5F5A-A6B7D23F977A}"/>
          </ac:spMkLst>
        </pc:spChg>
        <pc:spChg chg="add mod">
          <ac:chgData name="Petronela Lazar" userId="f92421bb95c1f5c8" providerId="LiveId" clId="{5BCE94C9-AA92-47D5-86C0-13A16C5E9DCB}" dt="2023-02-13T21:14:33.065" v="750" actId="1076"/>
          <ac:spMkLst>
            <pc:docMk/>
            <pc:sldMk cId="3559910439" sldId="258"/>
            <ac:spMk id="35" creationId="{C6CA5FB7-378F-06D4-6DC2-D7CA3918333C}"/>
          </ac:spMkLst>
        </pc:spChg>
        <pc:cxnChg chg="add mod">
          <ac:chgData name="Petronela Lazar" userId="f92421bb95c1f5c8" providerId="LiveId" clId="{5BCE94C9-AA92-47D5-86C0-13A16C5E9DCB}" dt="2023-02-13T21:13:45.326" v="571" actId="13822"/>
          <ac:cxnSpMkLst>
            <pc:docMk/>
            <pc:sldMk cId="3559910439" sldId="258"/>
            <ac:cxnSpMk id="34" creationId="{9D0A5792-3766-FD49-7DCC-0752E4249E21}"/>
          </ac:cxnSpMkLst>
        </pc:cxnChg>
      </pc:sldChg>
      <pc:sldChg chg="addSp modSp new mod">
        <pc:chgData name="Petronela Lazar" userId="f92421bb95c1f5c8" providerId="LiveId" clId="{5BCE94C9-AA92-47D5-86C0-13A16C5E9DCB}" dt="2023-02-13T21:08:43.894" v="546" actId="20577"/>
        <pc:sldMkLst>
          <pc:docMk/>
          <pc:sldMk cId="3198027432" sldId="259"/>
        </pc:sldMkLst>
        <pc:spChg chg="mod">
          <ac:chgData name="Petronela Lazar" userId="f92421bb95c1f5c8" providerId="LiveId" clId="{5BCE94C9-AA92-47D5-86C0-13A16C5E9DCB}" dt="2023-02-13T20:59:55.753" v="35" actId="115"/>
          <ac:spMkLst>
            <pc:docMk/>
            <pc:sldMk cId="3198027432" sldId="259"/>
            <ac:spMk id="2" creationId="{7372B21D-BB20-A96F-9065-C44FEDA035BC}"/>
          </ac:spMkLst>
        </pc:spChg>
        <pc:spChg chg="mod">
          <ac:chgData name="Petronela Lazar" userId="f92421bb95c1f5c8" providerId="LiveId" clId="{5BCE94C9-AA92-47D5-86C0-13A16C5E9DCB}" dt="2023-02-13T21:08:15.903" v="535" actId="1076"/>
          <ac:spMkLst>
            <pc:docMk/>
            <pc:sldMk cId="3198027432" sldId="259"/>
            <ac:spMk id="3" creationId="{6DEBE14D-EA39-47BF-9125-9C9956B50AA9}"/>
          </ac:spMkLst>
        </pc:spChg>
        <pc:spChg chg="add mod">
          <ac:chgData name="Petronela Lazar" userId="f92421bb95c1f5c8" providerId="LiveId" clId="{5BCE94C9-AA92-47D5-86C0-13A16C5E9DCB}" dt="2023-02-13T21:05:42.569" v="224" actId="1076"/>
          <ac:spMkLst>
            <pc:docMk/>
            <pc:sldMk cId="3198027432" sldId="259"/>
            <ac:spMk id="4" creationId="{94BF8945-4976-B09C-8AC6-524E39C5AEF9}"/>
          </ac:spMkLst>
        </pc:spChg>
        <pc:spChg chg="add mod">
          <ac:chgData name="Petronela Lazar" userId="f92421bb95c1f5c8" providerId="LiveId" clId="{5BCE94C9-AA92-47D5-86C0-13A16C5E9DCB}" dt="2023-02-13T21:08:19.544" v="536" actId="1076"/>
          <ac:spMkLst>
            <pc:docMk/>
            <pc:sldMk cId="3198027432" sldId="259"/>
            <ac:spMk id="5" creationId="{230B4011-22AB-00BE-D3CC-8C91EAC554EF}"/>
          </ac:spMkLst>
        </pc:spChg>
        <pc:spChg chg="add mod">
          <ac:chgData name="Petronela Lazar" userId="f92421bb95c1f5c8" providerId="LiveId" clId="{5BCE94C9-AA92-47D5-86C0-13A16C5E9DCB}" dt="2023-02-13T21:08:43.894" v="546" actId="20577"/>
          <ac:spMkLst>
            <pc:docMk/>
            <pc:sldMk cId="3198027432" sldId="259"/>
            <ac:spMk id="6" creationId="{83C12490-0866-A667-5645-F50BE7D8F50D}"/>
          </ac:spMkLst>
        </pc:spChg>
        <pc:cxnChg chg="add mod">
          <ac:chgData name="Petronela Lazar" userId="f92421bb95c1f5c8" providerId="LiveId" clId="{5BCE94C9-AA92-47D5-86C0-13A16C5E9DCB}" dt="2023-02-13T21:07:06.319" v="358" actId="339"/>
          <ac:cxnSpMkLst>
            <pc:docMk/>
            <pc:sldMk cId="3198027432" sldId="259"/>
            <ac:cxnSpMk id="8" creationId="{F6722BA3-5745-C363-2331-936A98F86EE7}"/>
          </ac:cxnSpMkLst>
        </pc:cxnChg>
      </pc:sldChg>
      <pc:sldChg chg="new del">
        <pc:chgData name="Petronela Lazar" userId="f92421bb95c1f5c8" providerId="LiveId" clId="{5BCE94C9-AA92-47D5-86C0-13A16C5E9DCB}" dt="2023-02-13T21:55:29.820" v="752" actId="47"/>
        <pc:sldMkLst>
          <pc:docMk/>
          <pc:sldMk cId="38149147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8799-38DF-985D-D6F7-8BF8B5124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9EC10-B25F-91FD-A16D-E123E608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AE07-13A3-6AC8-B7E0-6EE024A5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C98B-DFDB-722F-168A-3C862A14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568C-0B04-8178-544D-A391033C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8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E4F1-8010-2FD5-FE29-27FF387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B485B-43E0-5CD9-E790-9ACBF471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E4A5-2CAA-186D-6791-B7A44414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244D-83F1-BB0B-25CE-8A2C6B5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7CA6-9FCD-E577-9D30-489940F4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32762-601B-52D1-1EC7-1C891F2F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CB42-B6E2-7B48-2490-DC20B0C8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B97F-92B2-F921-8E8F-42420073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3ADE-83A9-75D0-C8CC-110BC6D6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DEC2-E269-4E4D-836B-698F654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0E75-6053-DB71-B473-A774D1A8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53FF-2436-A0F6-F598-041FEE94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AE48-057B-A366-EE11-CC643F9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5274-B01F-B118-A195-C058D4B4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1993-8BD1-58A7-B0AF-059960E8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7E91-77F9-715F-1871-D48586E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00E4-3FF2-37FA-097E-59CE93CF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6E79-4452-7957-52B0-EB26622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7E50-DCE2-B4EB-A08B-3806A10F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07DF-AA71-40CB-6644-144A648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33B3-7C87-C380-09F9-84BB2B86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23E9-D6CF-D888-0CC8-AB117D4A1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B59DB-635D-D527-25A3-974CF167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CFEC-DF25-7A91-2141-FD82806A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0EF5-C5C3-A3BD-F730-FAFA50C5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4D59-0286-BB2B-61EF-A0BEF99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5FE-EDB5-68F2-E767-A7E6E2E6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3D25-EE87-BDFC-D58F-BC86F43F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BA5F-D88A-79E6-4FA0-5BF36732C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D3B3D-4A67-6C87-686D-19774FE33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E0CC-EA20-D57E-ABEF-683839D76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F7C25-6860-C0B1-361D-D0B15E05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A693F-E930-F0D1-A524-BF4F8BD0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D14F4-B6F7-92A9-D920-4B7C1D90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BD69-21F4-E273-8996-90FA7FD5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A9745-594B-4CF9-EFFC-3304E33E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0D44-6C60-F11D-37CB-4556A846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B5CA8-A291-0149-8FF0-E0216E21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3E587-3A57-7383-D2FC-312B649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E5A6B-662A-CDF9-4CA2-867CEB2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1E3A-163B-87A8-6F0B-AD83B7ED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312-C8BA-2BA0-2952-9BC21B35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D50C-191A-BBBC-3D32-F79DBE0C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F63A4-80F7-BADF-DBB2-E78DEE14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9D43-3474-A57C-072A-B04712AE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59070-A270-1488-DAF4-DDE1B2B9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CBE4-7D46-C7C3-5ED5-2C71F3F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6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D2FE-CB01-0E79-49F2-AC2881D8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AC696-484F-1B00-C42C-B8D375664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7E7A2-0E7B-F72E-EE12-5825BA19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CCCD-27B8-72D5-55C9-86EB3A29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851ED-8376-3677-0810-EBC389D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9649-D5AC-714F-65FA-48CBB1E0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0BCA5-2A22-C284-FA18-6AC57E50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30C4-4FBD-1721-39E5-B3FF67FD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C186-8253-1AE4-900F-EEBDBDB6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F6BC-8238-48DB-84D7-A03674974C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CA7B-394E-7CA8-CFF3-620741623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59B7-C8A5-998F-9263-0312D156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CF0B-772D-47BB-81A1-6B986717C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3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F816-6CC9-99AB-F4C3-A3E75670A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A626A-A2A4-79BC-421E-4A80C8757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26275-1E72-06AC-1721-7D9B5173D73D}"/>
              </a:ext>
            </a:extLst>
          </p:cNvPr>
          <p:cNvSpPr/>
          <p:nvPr/>
        </p:nvSpPr>
        <p:spPr>
          <a:xfrm>
            <a:off x="3205316" y="1122363"/>
            <a:ext cx="5801032" cy="544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7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3EA8E7-4973-9CA7-F76F-AC16A1092605}"/>
              </a:ext>
            </a:extLst>
          </p:cNvPr>
          <p:cNvCxnSpPr>
            <a:cxnSpLocks/>
          </p:cNvCxnSpPr>
          <p:nvPr/>
        </p:nvCxnSpPr>
        <p:spPr>
          <a:xfrm>
            <a:off x="6477001" y="797035"/>
            <a:ext cx="196646" cy="8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DDAAFF-324D-E3E7-8618-3D99245252E9}"/>
              </a:ext>
            </a:extLst>
          </p:cNvPr>
          <p:cNvSpPr txBox="1"/>
          <p:nvPr/>
        </p:nvSpPr>
        <p:spPr>
          <a:xfrm>
            <a:off x="6263149" y="1659505"/>
            <a:ext cx="133718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How many clients for that 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637D52-FA5B-40AB-F699-8EB203B4C28A}"/>
              </a:ext>
            </a:extLst>
          </p:cNvPr>
          <p:cNvCxnSpPr>
            <a:stCxn id="4" idx="2"/>
          </p:cNvCxnSpPr>
          <p:nvPr/>
        </p:nvCxnSpPr>
        <p:spPr>
          <a:xfrm flipH="1">
            <a:off x="5614219" y="797035"/>
            <a:ext cx="2459" cy="43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7ADD67-15E7-50C8-728E-B30BDFCFD437}"/>
              </a:ext>
            </a:extLst>
          </p:cNvPr>
          <p:cNvSpPr txBox="1"/>
          <p:nvPr/>
        </p:nvSpPr>
        <p:spPr>
          <a:xfrm>
            <a:off x="4955458" y="1356851"/>
            <a:ext cx="1433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Day and date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50C3CD-6317-131C-3EAC-D5D364F10F00}"/>
              </a:ext>
            </a:extLst>
          </p:cNvPr>
          <p:cNvCxnSpPr/>
          <p:nvPr/>
        </p:nvCxnSpPr>
        <p:spPr>
          <a:xfrm flipH="1">
            <a:off x="4190386" y="721908"/>
            <a:ext cx="210167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2C71FC-DEC5-ACF0-852A-9960DDF9651D}"/>
              </a:ext>
            </a:extLst>
          </p:cNvPr>
          <p:cNvSpPr txBox="1"/>
          <p:nvPr/>
        </p:nvSpPr>
        <p:spPr>
          <a:xfrm>
            <a:off x="3459726" y="1709287"/>
            <a:ext cx="14330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Access previous day’s clients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72B65-C932-47E8-84E9-BCA3BF0E8124}"/>
              </a:ext>
            </a:extLst>
          </p:cNvPr>
          <p:cNvCxnSpPr>
            <a:stCxn id="16" idx="3"/>
          </p:cNvCxnSpPr>
          <p:nvPr/>
        </p:nvCxnSpPr>
        <p:spPr>
          <a:xfrm>
            <a:off x="7123471" y="612369"/>
            <a:ext cx="1165123" cy="74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FE98EF-5829-1555-CACC-4B10D951F73D}"/>
              </a:ext>
            </a:extLst>
          </p:cNvPr>
          <p:cNvSpPr txBox="1"/>
          <p:nvPr/>
        </p:nvSpPr>
        <p:spPr>
          <a:xfrm>
            <a:off x="7937089" y="1348299"/>
            <a:ext cx="19566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Access next day’s clients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0DA76-B9FE-6F57-2F81-1E9F88FB471B}"/>
              </a:ext>
            </a:extLst>
          </p:cNvPr>
          <p:cNvSpPr/>
          <p:nvPr/>
        </p:nvSpPr>
        <p:spPr>
          <a:xfrm>
            <a:off x="2281084" y="186813"/>
            <a:ext cx="7934632" cy="633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4EB32-B561-4174-9B53-909580916BE8}"/>
              </a:ext>
            </a:extLst>
          </p:cNvPr>
          <p:cNvSpPr txBox="1"/>
          <p:nvPr/>
        </p:nvSpPr>
        <p:spPr>
          <a:xfrm>
            <a:off x="3918768" y="5286938"/>
            <a:ext cx="33909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Last Synced on 12 Feb 2023 18:00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3C4C2-8BF3-9314-6219-62FE60F993C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09669" y="5052676"/>
            <a:ext cx="396363" cy="4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7F9B00-5F3A-9CD2-6A2D-27740A28E1F2}"/>
              </a:ext>
            </a:extLst>
          </p:cNvPr>
          <p:cNvSpPr txBox="1"/>
          <p:nvPr/>
        </p:nvSpPr>
        <p:spPr>
          <a:xfrm>
            <a:off x="7600336" y="4620556"/>
            <a:ext cx="110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Last time when it was refreshed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861FCD3E-9B50-EE9A-064D-C65891B11D2A}"/>
              </a:ext>
            </a:extLst>
          </p:cNvPr>
          <p:cNvSpPr/>
          <p:nvPr/>
        </p:nvSpPr>
        <p:spPr>
          <a:xfrm>
            <a:off x="5353356" y="5839305"/>
            <a:ext cx="521724" cy="5122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8690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36D97-5AA2-CF6F-BF6D-10ED17138D63}"/>
              </a:ext>
            </a:extLst>
          </p:cNvPr>
          <p:cNvCxnSpPr/>
          <p:nvPr/>
        </p:nvCxnSpPr>
        <p:spPr>
          <a:xfrm>
            <a:off x="6016424" y="6095446"/>
            <a:ext cx="65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6AB8A0-98F5-E597-2CDF-F0BD0C17BB13}"/>
              </a:ext>
            </a:extLst>
          </p:cNvPr>
          <p:cNvSpPr txBox="1"/>
          <p:nvPr/>
        </p:nvSpPr>
        <p:spPr>
          <a:xfrm>
            <a:off x="6692234" y="5867745"/>
            <a:ext cx="8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Refresh button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988EDB-F9E6-FC28-FB5A-3E57A298F6A4}"/>
              </a:ext>
            </a:extLst>
          </p:cNvPr>
          <p:cNvCxnSpPr/>
          <p:nvPr/>
        </p:nvCxnSpPr>
        <p:spPr>
          <a:xfrm>
            <a:off x="4060723" y="2398169"/>
            <a:ext cx="0" cy="258099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AC8A43-E245-8408-4F94-23D8EA7EC608}"/>
              </a:ext>
            </a:extLst>
          </p:cNvPr>
          <p:cNvSpPr txBox="1"/>
          <p:nvPr/>
        </p:nvSpPr>
        <p:spPr>
          <a:xfrm>
            <a:off x="3254477" y="2772697"/>
            <a:ext cx="66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06:00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FCA6D3-F4C2-169E-09A7-267B54AADFAE}"/>
              </a:ext>
            </a:extLst>
          </p:cNvPr>
          <p:cNvSpPr txBox="1"/>
          <p:nvPr/>
        </p:nvSpPr>
        <p:spPr>
          <a:xfrm>
            <a:off x="3252325" y="3605834"/>
            <a:ext cx="66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07:00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A843EB-5ED4-394C-7599-82F8D0C2550B}"/>
              </a:ext>
            </a:extLst>
          </p:cNvPr>
          <p:cNvCxnSpPr>
            <a:cxnSpLocks/>
          </p:cNvCxnSpPr>
          <p:nvPr/>
        </p:nvCxnSpPr>
        <p:spPr>
          <a:xfrm flipV="1">
            <a:off x="3829356" y="2926585"/>
            <a:ext cx="693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BA720-D482-FB8B-A4DB-C48062BD2354}"/>
              </a:ext>
            </a:extLst>
          </p:cNvPr>
          <p:cNvCxnSpPr/>
          <p:nvPr/>
        </p:nvCxnSpPr>
        <p:spPr>
          <a:xfrm>
            <a:off x="3785419" y="3767137"/>
            <a:ext cx="690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0662A6-5F86-A453-AFAC-F38E21C668E0}"/>
              </a:ext>
            </a:extLst>
          </p:cNvPr>
          <p:cNvSpPr txBox="1"/>
          <p:nvPr/>
        </p:nvSpPr>
        <p:spPr>
          <a:xfrm>
            <a:off x="4523147" y="2595716"/>
            <a:ext cx="27865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 – 30 min</a:t>
            </a:r>
          </a:p>
          <a:p>
            <a:r>
              <a:rPr lang="en-GB" dirty="0"/>
              <a:t>Address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040F4F-82CB-72E3-2218-27918EA7F314}"/>
              </a:ext>
            </a:extLst>
          </p:cNvPr>
          <p:cNvSpPr txBox="1"/>
          <p:nvPr/>
        </p:nvSpPr>
        <p:spPr>
          <a:xfrm>
            <a:off x="4525300" y="3445445"/>
            <a:ext cx="27865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 – 1 hour</a:t>
            </a:r>
          </a:p>
          <a:p>
            <a:r>
              <a:rPr lang="en-GB" dirty="0"/>
              <a:t>Address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F04775-E14F-6ECA-8342-73EBF819B2CC}"/>
              </a:ext>
            </a:extLst>
          </p:cNvPr>
          <p:cNvCxnSpPr>
            <a:stCxn id="51" idx="1"/>
            <a:endCxn id="51" idx="3"/>
          </p:cNvCxnSpPr>
          <p:nvPr/>
        </p:nvCxnSpPr>
        <p:spPr>
          <a:xfrm>
            <a:off x="4523147" y="2918882"/>
            <a:ext cx="278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940E45-37E1-B3C4-DC15-80EDC10D4607}"/>
              </a:ext>
            </a:extLst>
          </p:cNvPr>
          <p:cNvCxnSpPr>
            <a:stCxn id="52" idx="1"/>
            <a:endCxn id="52" idx="3"/>
          </p:cNvCxnSpPr>
          <p:nvPr/>
        </p:nvCxnSpPr>
        <p:spPr>
          <a:xfrm>
            <a:off x="4525300" y="3768611"/>
            <a:ext cx="278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EB7D2EE-F56B-B693-F6FC-F71510B46578}"/>
              </a:ext>
            </a:extLst>
          </p:cNvPr>
          <p:cNvSpPr/>
          <p:nvPr/>
        </p:nvSpPr>
        <p:spPr>
          <a:xfrm>
            <a:off x="3303026" y="384069"/>
            <a:ext cx="765069" cy="4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Settings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B252BD-7180-8756-A2C5-E0DF809B422F}"/>
              </a:ext>
            </a:extLst>
          </p:cNvPr>
          <p:cNvGrpSpPr/>
          <p:nvPr/>
        </p:nvGrpSpPr>
        <p:grpSpPr>
          <a:xfrm>
            <a:off x="3303026" y="354572"/>
            <a:ext cx="3820445" cy="459884"/>
            <a:chOff x="3303026" y="354572"/>
            <a:chExt cx="3820445" cy="459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6E0790-9B35-764E-A561-4C0653708687}"/>
                </a:ext>
              </a:extLst>
            </p:cNvPr>
            <p:cNvSpPr txBox="1"/>
            <p:nvPr/>
          </p:nvSpPr>
          <p:spPr>
            <a:xfrm>
              <a:off x="4842387" y="427703"/>
              <a:ext cx="154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Sun, 12 Feb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722D63-7FB7-CA80-1988-32635C43DF4F}"/>
                </a:ext>
              </a:extLst>
            </p:cNvPr>
            <p:cNvSpPr/>
            <p:nvPr/>
          </p:nvSpPr>
          <p:spPr>
            <a:xfrm>
              <a:off x="6096000" y="427703"/>
              <a:ext cx="511277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28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E8226A0-6C46-18A8-971F-9C611AE67B4C}"/>
                </a:ext>
              </a:extLst>
            </p:cNvPr>
            <p:cNvSpPr/>
            <p:nvPr/>
          </p:nvSpPr>
          <p:spPr>
            <a:xfrm>
              <a:off x="6850627" y="427703"/>
              <a:ext cx="272844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83E10162-43B4-B790-AE60-9D0BCEA4E913}"/>
                </a:ext>
              </a:extLst>
            </p:cNvPr>
            <p:cNvSpPr/>
            <p:nvPr/>
          </p:nvSpPr>
          <p:spPr>
            <a:xfrm>
              <a:off x="4339715" y="427703"/>
              <a:ext cx="272844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125BD2-3011-ECEF-A873-23A6C4CF2443}"/>
                </a:ext>
              </a:extLst>
            </p:cNvPr>
            <p:cNvSpPr/>
            <p:nvPr/>
          </p:nvSpPr>
          <p:spPr>
            <a:xfrm>
              <a:off x="3303026" y="354572"/>
              <a:ext cx="765069" cy="459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Settings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B2D750-59DC-EBFF-E172-19B1FBACA4E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309667" y="2918882"/>
            <a:ext cx="811778" cy="16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8624176-B11A-6405-893B-41790309A654}"/>
              </a:ext>
            </a:extLst>
          </p:cNvPr>
          <p:cNvCxnSpPr>
            <a:stCxn id="52" idx="3"/>
          </p:cNvCxnSpPr>
          <p:nvPr/>
        </p:nvCxnSpPr>
        <p:spPr>
          <a:xfrm flipV="1">
            <a:off x="7311820" y="3342968"/>
            <a:ext cx="809625" cy="4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983FCC-6AA5-76B6-3762-FE41DFDEBE7A}"/>
              </a:ext>
            </a:extLst>
          </p:cNvPr>
          <p:cNvSpPr txBox="1"/>
          <p:nvPr/>
        </p:nvSpPr>
        <p:spPr>
          <a:xfrm>
            <a:off x="8116837" y="2734668"/>
            <a:ext cx="1268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Boxes that can be clicked on (see next slide)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857A0A-EF2D-E761-8C12-DB624EB2D71F}"/>
              </a:ext>
            </a:extLst>
          </p:cNvPr>
          <p:cNvSpPr/>
          <p:nvPr/>
        </p:nvSpPr>
        <p:spPr>
          <a:xfrm>
            <a:off x="5671984" y="4321331"/>
            <a:ext cx="45719" cy="72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C7B98A6-3171-7DB4-4869-95A560A76915}"/>
              </a:ext>
            </a:extLst>
          </p:cNvPr>
          <p:cNvSpPr/>
          <p:nvPr/>
        </p:nvSpPr>
        <p:spPr>
          <a:xfrm>
            <a:off x="5637877" y="4542838"/>
            <a:ext cx="141340" cy="129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F6192E-4873-5E31-DC12-83549DE5BA49}"/>
              </a:ext>
            </a:extLst>
          </p:cNvPr>
          <p:cNvSpPr/>
          <p:nvPr/>
        </p:nvSpPr>
        <p:spPr>
          <a:xfrm>
            <a:off x="5637877" y="4850270"/>
            <a:ext cx="141340" cy="129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847EE6-6C1C-6234-4C41-4FBB8E5607C2}"/>
              </a:ext>
            </a:extLst>
          </p:cNvPr>
          <p:cNvSpPr/>
          <p:nvPr/>
        </p:nvSpPr>
        <p:spPr>
          <a:xfrm>
            <a:off x="5618520" y="4300024"/>
            <a:ext cx="141340" cy="129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1D676-9996-C436-D72F-128B5087DE8A}"/>
              </a:ext>
            </a:extLst>
          </p:cNvPr>
          <p:cNvSpPr txBox="1"/>
          <p:nvPr/>
        </p:nvSpPr>
        <p:spPr>
          <a:xfrm>
            <a:off x="0" y="19665"/>
            <a:ext cx="20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When pressed on a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FF80-4A00-5F49-DB71-257F089C3355}"/>
              </a:ext>
            </a:extLst>
          </p:cNvPr>
          <p:cNvSpPr/>
          <p:nvPr/>
        </p:nvSpPr>
        <p:spPr>
          <a:xfrm>
            <a:off x="2222090" y="216310"/>
            <a:ext cx="7354529" cy="6508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D341F-CCC3-E896-AB1D-E68A4C9D356E}"/>
              </a:ext>
            </a:extLst>
          </p:cNvPr>
          <p:cNvSpPr txBox="1"/>
          <p:nvPr/>
        </p:nvSpPr>
        <p:spPr>
          <a:xfrm>
            <a:off x="5014452" y="317610"/>
            <a:ext cx="1543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Client’s name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60AED76-62C7-3D46-88F3-65EDAFD25B86}"/>
              </a:ext>
            </a:extLst>
          </p:cNvPr>
          <p:cNvSpPr/>
          <p:nvPr/>
        </p:nvSpPr>
        <p:spPr>
          <a:xfrm>
            <a:off x="8947353" y="323149"/>
            <a:ext cx="285136" cy="3637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4965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3AEA3B-37B5-F920-1EC0-D263A9B893F5}"/>
              </a:ext>
            </a:extLst>
          </p:cNvPr>
          <p:cNvSpPr/>
          <p:nvPr/>
        </p:nvSpPr>
        <p:spPr>
          <a:xfrm>
            <a:off x="2448233" y="315463"/>
            <a:ext cx="1170038" cy="3693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C158F-546A-1BB9-2974-9D1B9EF9C13E}"/>
              </a:ext>
            </a:extLst>
          </p:cNvPr>
          <p:cNvSpPr txBox="1"/>
          <p:nvPr/>
        </p:nvSpPr>
        <p:spPr>
          <a:xfrm>
            <a:off x="2615381" y="966988"/>
            <a:ext cx="25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Visit 30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BD63E-35BF-ADDB-97ED-F2BFEA30F2A2}"/>
              </a:ext>
            </a:extLst>
          </p:cNvPr>
          <p:cNvSpPr txBox="1"/>
          <p:nvPr/>
        </p:nvSpPr>
        <p:spPr>
          <a:xfrm>
            <a:off x="2615381" y="1248885"/>
            <a:ext cx="27235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12/Feb 06:00 - 06:30 </a:t>
            </a:r>
            <a:r>
              <a:rPr lang="en-GB" sz="1100" dirty="0">
                <a:solidFill>
                  <a:srgbClr val="00B050"/>
                </a:solidFill>
              </a:rPr>
              <a:t>(time requested)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30B2D-7698-D9CF-D878-3244DDA3612F}"/>
              </a:ext>
            </a:extLst>
          </p:cNvPr>
          <p:cNvSpPr txBox="1"/>
          <p:nvPr/>
        </p:nvSpPr>
        <p:spPr>
          <a:xfrm>
            <a:off x="2615381" y="1590486"/>
            <a:ext cx="2723536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12/Feb 06:12 - 06:40 </a:t>
            </a:r>
            <a:r>
              <a:rPr lang="en-GB" sz="1200" dirty="0">
                <a:solidFill>
                  <a:srgbClr val="00B050"/>
                </a:solidFill>
              </a:rPr>
              <a:t>(times that carer logged in and logged out)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5F8C8-5F32-C10E-D3B7-7F21E494F025}"/>
              </a:ext>
            </a:extLst>
          </p:cNvPr>
          <p:cNvSpPr txBox="1"/>
          <p:nvPr/>
        </p:nvSpPr>
        <p:spPr>
          <a:xfrm>
            <a:off x="2615381" y="2106921"/>
            <a:ext cx="22417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Address of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50B1C-B4DB-511E-779C-925C2D7ECE06}"/>
              </a:ext>
            </a:extLst>
          </p:cNvPr>
          <p:cNvSpPr txBox="1"/>
          <p:nvPr/>
        </p:nvSpPr>
        <p:spPr>
          <a:xfrm>
            <a:off x="2600632" y="2438690"/>
            <a:ext cx="2035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Previous &amp; Later Visits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46E4D-29ED-5B0B-3C0F-45751FCDC934}"/>
              </a:ext>
            </a:extLst>
          </p:cNvPr>
          <p:cNvSpPr txBox="1"/>
          <p:nvPr/>
        </p:nvSpPr>
        <p:spPr>
          <a:xfrm>
            <a:off x="2600632" y="2705494"/>
            <a:ext cx="2723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Blank text box to add further comments</a:t>
            </a:r>
          </a:p>
        </p:txBody>
      </p:sp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A121B8-5049-9B11-A1CB-B9CAC93A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83" y="19665"/>
            <a:ext cx="1646903" cy="353169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C8425A-FB8D-042B-200F-48BA8ED2B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83" y="3187009"/>
            <a:ext cx="1706729" cy="3531691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42379-75FD-6082-FC43-82733913E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06" y="3212690"/>
            <a:ext cx="1599016" cy="3429000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32686-F409-AF73-A915-650155FE3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76" y="3212689"/>
            <a:ext cx="1599016" cy="34290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63BD00-F6DE-3134-0527-3619CA53FFCB}"/>
              </a:ext>
            </a:extLst>
          </p:cNvPr>
          <p:cNvSpPr txBox="1"/>
          <p:nvPr/>
        </p:nvSpPr>
        <p:spPr>
          <a:xfrm>
            <a:off x="8082116" y="3687097"/>
            <a:ext cx="136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is how it would look like on a very basic level when scrolling down the 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DFDA32-ED77-FF09-AC5F-F3182F995476}"/>
              </a:ext>
            </a:extLst>
          </p:cNvPr>
          <p:cNvSpPr txBox="1"/>
          <p:nvPr/>
        </p:nvSpPr>
        <p:spPr>
          <a:xfrm>
            <a:off x="8819536" y="684795"/>
            <a:ext cx="98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Refresh button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64CCB2-4752-1B9B-B3D2-5BC8151A8288}"/>
              </a:ext>
            </a:extLst>
          </p:cNvPr>
          <p:cNvGrpSpPr/>
          <p:nvPr/>
        </p:nvGrpSpPr>
        <p:grpSpPr>
          <a:xfrm>
            <a:off x="5995129" y="3212689"/>
            <a:ext cx="1599017" cy="3429002"/>
            <a:chOff x="5995129" y="3212689"/>
            <a:chExt cx="1599017" cy="3429002"/>
          </a:xfrm>
        </p:grpSpPr>
        <p:pic>
          <p:nvPicPr>
            <p:cNvPr id="27" name="Picture 2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29001D9C-E970-CAA0-A654-AA038709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129" y="3212689"/>
              <a:ext cx="1599017" cy="342900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37900C-D60C-D36B-3F11-1A3D7FDED8AF}"/>
                </a:ext>
              </a:extLst>
            </p:cNvPr>
            <p:cNvSpPr/>
            <p:nvPr/>
          </p:nvSpPr>
          <p:spPr>
            <a:xfrm>
              <a:off x="6034454" y="4778477"/>
              <a:ext cx="1559691" cy="5112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DC21E52-D3AF-C514-5F5A-A6B7D23F977A}"/>
              </a:ext>
            </a:extLst>
          </p:cNvPr>
          <p:cNvSpPr txBox="1"/>
          <p:nvPr/>
        </p:nvSpPr>
        <p:spPr>
          <a:xfrm>
            <a:off x="5501628" y="2774426"/>
            <a:ext cx="2112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Start Visit button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0A5792-3766-FD49-7DCC-0752E4249E21}"/>
              </a:ext>
            </a:extLst>
          </p:cNvPr>
          <p:cNvCxnSpPr/>
          <p:nvPr/>
        </p:nvCxnSpPr>
        <p:spPr>
          <a:xfrm flipV="1">
            <a:off x="7502013" y="2463143"/>
            <a:ext cx="471948" cy="28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CA5FB7-378F-06D4-6DC2-D7CA3918333C}"/>
              </a:ext>
            </a:extLst>
          </p:cNvPr>
          <p:cNvSpPr txBox="1"/>
          <p:nvPr/>
        </p:nvSpPr>
        <p:spPr>
          <a:xfrm>
            <a:off x="7334034" y="945854"/>
            <a:ext cx="1425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When pressed, it would log into the system the time the carer press start, it would turn into End Visit button, and when pressed will log the time</a:t>
            </a:r>
          </a:p>
        </p:txBody>
      </p:sp>
    </p:spTree>
    <p:extLst>
      <p:ext uri="{BB962C8B-B14F-4D97-AF65-F5344CB8AC3E}">
        <p14:creationId xmlns:p14="http://schemas.microsoft.com/office/powerpoint/2010/main" val="355991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B21D-BB20-A96F-9065-C44FEDA0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53465" cy="500113"/>
          </a:xfrm>
        </p:spPr>
        <p:txBody>
          <a:bodyPr>
            <a:normAutofit/>
          </a:bodyPr>
          <a:lstStyle/>
          <a:p>
            <a:r>
              <a:rPr lang="en-GB" sz="2400" u="sng" dirty="0"/>
              <a:t>When pressed Incident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E14D-EA39-47BF-9125-9C9956B5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31"/>
            <a:ext cx="4481052" cy="37099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actioned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Actioned by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on label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da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 on label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Expiry date on label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special indications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F8945-4976-B09C-8AC6-524E39C5AEF9}"/>
              </a:ext>
            </a:extLst>
          </p:cNvPr>
          <p:cNvSpPr txBox="1"/>
          <p:nvPr/>
        </p:nvSpPr>
        <p:spPr>
          <a:xfrm>
            <a:off x="7098890" y="953730"/>
            <a:ext cx="234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should be Text Boxes for each of them, so the carer can manually add a new medication in the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B4011-22AB-00BE-D3CC-8C91EAC554EF}"/>
              </a:ext>
            </a:extLst>
          </p:cNvPr>
          <p:cNvSpPr txBox="1"/>
          <p:nvPr/>
        </p:nvSpPr>
        <p:spPr>
          <a:xfrm>
            <a:off x="2035278" y="5370560"/>
            <a:ext cx="1612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Submit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12490-0866-A667-5645-F50BE7D8F50D}"/>
              </a:ext>
            </a:extLst>
          </p:cNvPr>
          <p:cNvSpPr txBox="1"/>
          <p:nvPr/>
        </p:nvSpPr>
        <p:spPr>
          <a:xfrm>
            <a:off x="6791632" y="5211097"/>
            <a:ext cx="37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When pressed Submit, the details should go into database and then added as a Task into Client’s page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722BA3-5745-C363-2331-936A98F86EE7}"/>
              </a:ext>
            </a:extLst>
          </p:cNvPr>
          <p:cNvCxnSpPr/>
          <p:nvPr/>
        </p:nvCxnSpPr>
        <p:spPr>
          <a:xfrm>
            <a:off x="6213987" y="334297"/>
            <a:ext cx="0" cy="584036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ID</vt:lpstr>
      <vt:lpstr>PowerPoint Presentation</vt:lpstr>
      <vt:lpstr>PowerPoint Presentation</vt:lpstr>
      <vt:lpstr>When pressed Incident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ID</dc:title>
  <dc:creator>Petronela Lazar</dc:creator>
  <cp:lastModifiedBy>Petronela Lazar</cp:lastModifiedBy>
  <cp:revision>1</cp:revision>
  <dcterms:created xsi:type="dcterms:W3CDTF">2023-02-13T18:42:25Z</dcterms:created>
  <dcterms:modified xsi:type="dcterms:W3CDTF">2023-02-13T21:55:40Z</dcterms:modified>
</cp:coreProperties>
</file>