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69643"/>
                <a:gridCol w="1519028"/>
                <a:gridCol w="1519028"/>
                <a:gridCol w="718959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Características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Masculino (N = 731)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Feminino (N = 637)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Peso de Nascimento (g)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3,170 (2,800, 3,488)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2,990 (2,600, 3,355)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Comprimento ao nascer (cm)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48.0 (46.0, 50.0)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47.0 (45.0, 49.0)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&lt;0.001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Escore de Apgar no 1º min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8.00 (8.00, 9.00)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0.300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Dados ausentes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Idade Gestacional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39.00 (37.00, 40.00)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0.871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 de Parto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0.111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normal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420 (57%)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393 (62%)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cesareo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311 (43%)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244 (38%)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Necessidade de UTI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0.421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 (19%)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 (21%)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590 (81%)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503 (79%)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Mortalidade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0.319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sim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(1.1%)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(1.7%)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190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não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723 (99%)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626 (98%)</a:t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(IQR); 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Wilcoxon rank sum test; Pearson's Chi-squared 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2022-09-13T17:52:38Z</dcterms:modified>
  <cp:category/>
</cp:coreProperties>
</file>