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292387" y="2016287"/>
            <a:ext cx="2789984" cy="1693058"/>
            <a:chOff x="1292387" y="2016287"/>
            <a:chExt cx="2789984" cy="1693058"/>
          </a:xfrm>
        </p:grpSpPr>
        <p:sp>
          <p:nvSpPr>
            <p:cNvPr id="4" name="Freeform 3"/>
            <p:cNvSpPr/>
            <p:nvPr/>
          </p:nvSpPr>
          <p:spPr>
            <a:xfrm>
              <a:off x="1345019" y="2062716"/>
              <a:ext cx="2668772" cy="1281224"/>
            </a:xfrm>
            <a:custGeom>
              <a:avLst/>
              <a:gdLst>
                <a:gd name="connsiteX0" fmla="*/ 0 w 2668772"/>
                <a:gd name="connsiteY0" fmla="*/ 765544 h 1281224"/>
                <a:gd name="connsiteX1" fmla="*/ 824023 w 2668772"/>
                <a:gd name="connsiteY1" fmla="*/ 0 h 1281224"/>
                <a:gd name="connsiteX2" fmla="*/ 2222204 w 2668772"/>
                <a:gd name="connsiteY2" fmla="*/ 42531 h 1281224"/>
                <a:gd name="connsiteX3" fmla="*/ 2668772 w 2668772"/>
                <a:gd name="connsiteY3" fmla="*/ 712382 h 1281224"/>
                <a:gd name="connsiteX4" fmla="*/ 1616148 w 2668772"/>
                <a:gd name="connsiteY4" fmla="*/ 1281224 h 1281224"/>
                <a:gd name="connsiteX5" fmla="*/ 824023 w 2668772"/>
                <a:gd name="connsiteY5" fmla="*/ 15949 h 128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8772" h="1281224">
                  <a:moveTo>
                    <a:pt x="0" y="765544"/>
                  </a:moveTo>
                  <a:lnTo>
                    <a:pt x="824023" y="0"/>
                  </a:lnTo>
                  <a:lnTo>
                    <a:pt x="2222204" y="42531"/>
                  </a:lnTo>
                  <a:lnTo>
                    <a:pt x="2668772" y="712382"/>
                  </a:lnTo>
                  <a:lnTo>
                    <a:pt x="1616148" y="1281224"/>
                  </a:lnTo>
                  <a:lnTo>
                    <a:pt x="824023" y="15949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360967" y="2828260"/>
              <a:ext cx="1600200" cy="808075"/>
            </a:xfrm>
            <a:custGeom>
              <a:avLst/>
              <a:gdLst>
                <a:gd name="connsiteX0" fmla="*/ 0 w 1600200"/>
                <a:gd name="connsiteY0" fmla="*/ 0 h 808075"/>
                <a:gd name="connsiteX1" fmla="*/ 489098 w 1600200"/>
                <a:gd name="connsiteY1" fmla="*/ 808075 h 808075"/>
                <a:gd name="connsiteX2" fmla="*/ 1600200 w 1600200"/>
                <a:gd name="connsiteY2" fmla="*/ 520996 h 808075"/>
                <a:gd name="connsiteX3" fmla="*/ 1600200 w 1600200"/>
                <a:gd name="connsiteY3" fmla="*/ 520996 h 80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808075">
                  <a:moveTo>
                    <a:pt x="0" y="0"/>
                  </a:moveTo>
                  <a:lnTo>
                    <a:pt x="489098" y="808075"/>
                  </a:lnTo>
                  <a:lnTo>
                    <a:pt x="1600200" y="520996"/>
                  </a:lnTo>
                  <a:lnTo>
                    <a:pt x="1600200" y="52099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092487" y="2016287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505200" y="2048716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945211" y="2703328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292387" y="275968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92587" y="327536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793003" y="357218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449016" y="2016287"/>
            <a:ext cx="2789984" cy="1693058"/>
            <a:chOff x="4677616" y="4326742"/>
            <a:chExt cx="2789984" cy="1693058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5951740" y="4707266"/>
              <a:ext cx="1207294" cy="30651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256540" y="4395322"/>
              <a:ext cx="702469" cy="93583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4730248" y="4373171"/>
              <a:ext cx="2668772" cy="1281224"/>
            </a:xfrm>
            <a:custGeom>
              <a:avLst/>
              <a:gdLst>
                <a:gd name="connsiteX0" fmla="*/ 0 w 2668772"/>
                <a:gd name="connsiteY0" fmla="*/ 765544 h 1281224"/>
                <a:gd name="connsiteX1" fmla="*/ 824023 w 2668772"/>
                <a:gd name="connsiteY1" fmla="*/ 0 h 1281224"/>
                <a:gd name="connsiteX2" fmla="*/ 2222204 w 2668772"/>
                <a:gd name="connsiteY2" fmla="*/ 42531 h 1281224"/>
                <a:gd name="connsiteX3" fmla="*/ 2668772 w 2668772"/>
                <a:gd name="connsiteY3" fmla="*/ 712382 h 1281224"/>
                <a:gd name="connsiteX4" fmla="*/ 1616148 w 2668772"/>
                <a:gd name="connsiteY4" fmla="*/ 1281224 h 1281224"/>
                <a:gd name="connsiteX5" fmla="*/ 824023 w 2668772"/>
                <a:gd name="connsiteY5" fmla="*/ 15949 h 128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8772" h="1281224">
                  <a:moveTo>
                    <a:pt x="0" y="765544"/>
                  </a:moveTo>
                  <a:lnTo>
                    <a:pt x="824023" y="0"/>
                  </a:lnTo>
                  <a:lnTo>
                    <a:pt x="2222204" y="42531"/>
                  </a:lnTo>
                  <a:lnTo>
                    <a:pt x="2668772" y="712382"/>
                  </a:lnTo>
                  <a:lnTo>
                    <a:pt x="1616148" y="1281224"/>
                  </a:lnTo>
                  <a:lnTo>
                    <a:pt x="824023" y="15949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746196" y="5138715"/>
              <a:ext cx="1600200" cy="808075"/>
            </a:xfrm>
            <a:custGeom>
              <a:avLst/>
              <a:gdLst>
                <a:gd name="connsiteX0" fmla="*/ 0 w 1600200"/>
                <a:gd name="connsiteY0" fmla="*/ 0 h 808075"/>
                <a:gd name="connsiteX1" fmla="*/ 489098 w 1600200"/>
                <a:gd name="connsiteY1" fmla="*/ 808075 h 808075"/>
                <a:gd name="connsiteX2" fmla="*/ 1600200 w 1600200"/>
                <a:gd name="connsiteY2" fmla="*/ 520996 h 808075"/>
                <a:gd name="connsiteX3" fmla="*/ 1600200 w 1600200"/>
                <a:gd name="connsiteY3" fmla="*/ 520996 h 80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808075">
                  <a:moveTo>
                    <a:pt x="0" y="0"/>
                  </a:moveTo>
                  <a:lnTo>
                    <a:pt x="489098" y="808075"/>
                  </a:lnTo>
                  <a:lnTo>
                    <a:pt x="1600200" y="520996"/>
                  </a:lnTo>
                  <a:lnTo>
                    <a:pt x="1600200" y="52099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477716" y="4326742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890429" y="4359171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330440" y="5013783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677616" y="507013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277816" y="558581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178232" y="588264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207966" y="4339442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525466" y="4790292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881066" y="5253842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077916" y="4644242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883160" y="4947624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71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90600" y="2457777"/>
            <a:ext cx="6096000" cy="2723823"/>
            <a:chOff x="990600" y="2457777"/>
            <a:chExt cx="6096000" cy="2723823"/>
          </a:xfrm>
        </p:grpSpPr>
        <p:sp>
          <p:nvSpPr>
            <p:cNvPr id="5" name="Oval 4"/>
            <p:cNvSpPr/>
            <p:nvPr/>
          </p:nvSpPr>
          <p:spPr>
            <a:xfrm>
              <a:off x="1329142" y="343502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360420" y="343502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360420" y="480822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344781" y="2819854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329142" y="480822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1" name="Regular Pentagon 10"/>
            <p:cNvSpPr/>
            <p:nvPr/>
          </p:nvSpPr>
          <p:spPr>
            <a:xfrm>
              <a:off x="1397722" y="2888434"/>
              <a:ext cx="2031278" cy="1988366"/>
            </a:xfrm>
            <a:custGeom>
              <a:avLst/>
              <a:gdLst>
                <a:gd name="connsiteX0" fmla="*/ 3 w 2487133"/>
                <a:gd name="connsiteY0" fmla="*/ 872698 h 2284760"/>
                <a:gd name="connsiteX1" fmla="*/ 1243567 w 2487133"/>
                <a:gd name="connsiteY1" fmla="*/ 0 h 2284760"/>
                <a:gd name="connsiteX2" fmla="*/ 2487130 w 2487133"/>
                <a:gd name="connsiteY2" fmla="*/ 872698 h 2284760"/>
                <a:gd name="connsiteX3" fmla="*/ 2012131 w 2487133"/>
                <a:gd name="connsiteY3" fmla="*/ 2284754 h 2284760"/>
                <a:gd name="connsiteX4" fmla="*/ 475002 w 2487133"/>
                <a:gd name="connsiteY4" fmla="*/ 2284754 h 2284760"/>
                <a:gd name="connsiteX5" fmla="*/ 3 w 2487133"/>
                <a:gd name="connsiteY5" fmla="*/ 872698 h 2284760"/>
                <a:gd name="connsiteX0" fmla="*/ 0 w 2061677"/>
                <a:gd name="connsiteY0" fmla="*/ 879048 h 2284754"/>
                <a:gd name="connsiteX1" fmla="*/ 818114 w 2061677"/>
                <a:gd name="connsiteY1" fmla="*/ 0 h 2284754"/>
                <a:gd name="connsiteX2" fmla="*/ 2061677 w 2061677"/>
                <a:gd name="connsiteY2" fmla="*/ 872698 h 2284754"/>
                <a:gd name="connsiteX3" fmla="*/ 1586678 w 2061677"/>
                <a:gd name="connsiteY3" fmla="*/ 2284754 h 2284754"/>
                <a:gd name="connsiteX4" fmla="*/ 49549 w 2061677"/>
                <a:gd name="connsiteY4" fmla="*/ 2284754 h 2284754"/>
                <a:gd name="connsiteX5" fmla="*/ 0 w 2061677"/>
                <a:gd name="connsiteY5" fmla="*/ 879048 h 2284754"/>
                <a:gd name="connsiteX0" fmla="*/ 0 w 1636227"/>
                <a:gd name="connsiteY0" fmla="*/ 879048 h 2284754"/>
                <a:gd name="connsiteX1" fmla="*/ 818114 w 1636227"/>
                <a:gd name="connsiteY1" fmla="*/ 0 h 2284754"/>
                <a:gd name="connsiteX2" fmla="*/ 1636227 w 1636227"/>
                <a:gd name="connsiteY2" fmla="*/ 891748 h 2284754"/>
                <a:gd name="connsiteX3" fmla="*/ 1586678 w 1636227"/>
                <a:gd name="connsiteY3" fmla="*/ 2284754 h 2284754"/>
                <a:gd name="connsiteX4" fmla="*/ 49549 w 1636227"/>
                <a:gd name="connsiteY4" fmla="*/ 2284754 h 2284754"/>
                <a:gd name="connsiteX5" fmla="*/ 0 w 1636227"/>
                <a:gd name="connsiteY5" fmla="*/ 879048 h 2284754"/>
                <a:gd name="connsiteX0" fmla="*/ 0 w 1636227"/>
                <a:gd name="connsiteY0" fmla="*/ 631398 h 2037104"/>
                <a:gd name="connsiteX1" fmla="*/ 805414 w 1636227"/>
                <a:gd name="connsiteY1" fmla="*/ 0 h 2037104"/>
                <a:gd name="connsiteX2" fmla="*/ 1636227 w 1636227"/>
                <a:gd name="connsiteY2" fmla="*/ 644098 h 2037104"/>
                <a:gd name="connsiteX3" fmla="*/ 1586678 w 1636227"/>
                <a:gd name="connsiteY3" fmla="*/ 2037104 h 2037104"/>
                <a:gd name="connsiteX4" fmla="*/ 49549 w 1636227"/>
                <a:gd name="connsiteY4" fmla="*/ 2037104 h 2037104"/>
                <a:gd name="connsiteX5" fmla="*/ 0 w 1636227"/>
                <a:gd name="connsiteY5" fmla="*/ 631398 h 2037104"/>
                <a:gd name="connsiteX0" fmla="*/ 20301 w 1586678"/>
                <a:gd name="connsiteY0" fmla="*/ 637748 h 2037104"/>
                <a:gd name="connsiteX1" fmla="*/ 755865 w 1586678"/>
                <a:gd name="connsiteY1" fmla="*/ 0 h 2037104"/>
                <a:gd name="connsiteX2" fmla="*/ 1586678 w 1586678"/>
                <a:gd name="connsiteY2" fmla="*/ 644098 h 2037104"/>
                <a:gd name="connsiteX3" fmla="*/ 1537129 w 1586678"/>
                <a:gd name="connsiteY3" fmla="*/ 2037104 h 2037104"/>
                <a:gd name="connsiteX4" fmla="*/ 0 w 1586678"/>
                <a:gd name="connsiteY4" fmla="*/ 2037104 h 2037104"/>
                <a:gd name="connsiteX5" fmla="*/ 20301 w 1586678"/>
                <a:gd name="connsiteY5" fmla="*/ 637748 h 2037104"/>
                <a:gd name="connsiteX0" fmla="*/ 20301 w 1542228"/>
                <a:gd name="connsiteY0" fmla="*/ 637748 h 2037104"/>
                <a:gd name="connsiteX1" fmla="*/ 755865 w 1542228"/>
                <a:gd name="connsiteY1" fmla="*/ 0 h 2037104"/>
                <a:gd name="connsiteX2" fmla="*/ 1542228 w 1542228"/>
                <a:gd name="connsiteY2" fmla="*/ 650448 h 2037104"/>
                <a:gd name="connsiteX3" fmla="*/ 1537129 w 1542228"/>
                <a:gd name="connsiteY3" fmla="*/ 2037104 h 2037104"/>
                <a:gd name="connsiteX4" fmla="*/ 0 w 1542228"/>
                <a:gd name="connsiteY4" fmla="*/ 2037104 h 2037104"/>
                <a:gd name="connsiteX5" fmla="*/ 20301 w 1542228"/>
                <a:gd name="connsiteY5" fmla="*/ 637748 h 2037104"/>
                <a:gd name="connsiteX0" fmla="*/ 13951 w 1542228"/>
                <a:gd name="connsiteY0" fmla="*/ 1025098 h 2037104"/>
                <a:gd name="connsiteX1" fmla="*/ 755865 w 1542228"/>
                <a:gd name="connsiteY1" fmla="*/ 0 h 2037104"/>
                <a:gd name="connsiteX2" fmla="*/ 1542228 w 1542228"/>
                <a:gd name="connsiteY2" fmla="*/ 650448 h 2037104"/>
                <a:gd name="connsiteX3" fmla="*/ 1537129 w 1542228"/>
                <a:gd name="connsiteY3" fmla="*/ 2037104 h 2037104"/>
                <a:gd name="connsiteX4" fmla="*/ 0 w 1542228"/>
                <a:gd name="connsiteY4" fmla="*/ 2037104 h 2037104"/>
                <a:gd name="connsiteX5" fmla="*/ 13951 w 1542228"/>
                <a:gd name="connsiteY5" fmla="*/ 1025098 h 2037104"/>
                <a:gd name="connsiteX0" fmla="*/ 13951 w 1554928"/>
                <a:gd name="connsiteY0" fmla="*/ 1025098 h 2037104"/>
                <a:gd name="connsiteX1" fmla="*/ 755865 w 1554928"/>
                <a:gd name="connsiteY1" fmla="*/ 0 h 2037104"/>
                <a:gd name="connsiteX2" fmla="*/ 1554928 w 1554928"/>
                <a:gd name="connsiteY2" fmla="*/ 853648 h 2037104"/>
                <a:gd name="connsiteX3" fmla="*/ 1537129 w 1554928"/>
                <a:gd name="connsiteY3" fmla="*/ 2037104 h 2037104"/>
                <a:gd name="connsiteX4" fmla="*/ 0 w 1554928"/>
                <a:gd name="connsiteY4" fmla="*/ 2037104 h 2037104"/>
                <a:gd name="connsiteX5" fmla="*/ 13951 w 1554928"/>
                <a:gd name="connsiteY5" fmla="*/ 1025098 h 2037104"/>
                <a:gd name="connsiteX0" fmla="*/ 13951 w 1554928"/>
                <a:gd name="connsiteY0" fmla="*/ 663148 h 2037104"/>
                <a:gd name="connsiteX1" fmla="*/ 755865 w 1554928"/>
                <a:gd name="connsiteY1" fmla="*/ 0 h 2037104"/>
                <a:gd name="connsiteX2" fmla="*/ 1554928 w 1554928"/>
                <a:gd name="connsiteY2" fmla="*/ 853648 h 2037104"/>
                <a:gd name="connsiteX3" fmla="*/ 1537129 w 1554928"/>
                <a:gd name="connsiteY3" fmla="*/ 2037104 h 2037104"/>
                <a:gd name="connsiteX4" fmla="*/ 0 w 1554928"/>
                <a:gd name="connsiteY4" fmla="*/ 2037104 h 2037104"/>
                <a:gd name="connsiteX5" fmla="*/ 13951 w 1554928"/>
                <a:gd name="connsiteY5" fmla="*/ 663148 h 2037104"/>
                <a:gd name="connsiteX0" fmla="*/ 13951 w 1559691"/>
                <a:gd name="connsiteY0" fmla="*/ 663148 h 2037104"/>
                <a:gd name="connsiteX1" fmla="*/ 755865 w 1559691"/>
                <a:gd name="connsiteY1" fmla="*/ 0 h 2037104"/>
                <a:gd name="connsiteX2" fmla="*/ 1559691 w 1559691"/>
                <a:gd name="connsiteY2" fmla="*/ 663148 h 2037104"/>
                <a:gd name="connsiteX3" fmla="*/ 1537129 w 1559691"/>
                <a:gd name="connsiteY3" fmla="*/ 2037104 h 2037104"/>
                <a:gd name="connsiteX4" fmla="*/ 0 w 1559691"/>
                <a:gd name="connsiteY4" fmla="*/ 2037104 h 2037104"/>
                <a:gd name="connsiteX5" fmla="*/ 13951 w 1559691"/>
                <a:gd name="connsiteY5" fmla="*/ 663148 h 2037104"/>
                <a:gd name="connsiteX0" fmla="*/ 13951 w 1540641"/>
                <a:gd name="connsiteY0" fmla="*/ 663148 h 2037104"/>
                <a:gd name="connsiteX1" fmla="*/ 755865 w 1540641"/>
                <a:gd name="connsiteY1" fmla="*/ 0 h 2037104"/>
                <a:gd name="connsiteX2" fmla="*/ 1540641 w 1540641"/>
                <a:gd name="connsiteY2" fmla="*/ 667910 h 2037104"/>
                <a:gd name="connsiteX3" fmla="*/ 1537129 w 1540641"/>
                <a:gd name="connsiteY3" fmla="*/ 2037104 h 2037104"/>
                <a:gd name="connsiteX4" fmla="*/ 0 w 1540641"/>
                <a:gd name="connsiteY4" fmla="*/ 2037104 h 2037104"/>
                <a:gd name="connsiteX5" fmla="*/ 13951 w 1540641"/>
                <a:gd name="connsiteY5" fmla="*/ 663148 h 2037104"/>
                <a:gd name="connsiteX0" fmla="*/ 0 w 1526690"/>
                <a:gd name="connsiteY0" fmla="*/ 663148 h 2037104"/>
                <a:gd name="connsiteX1" fmla="*/ 741914 w 1526690"/>
                <a:gd name="connsiteY1" fmla="*/ 0 h 2037104"/>
                <a:gd name="connsiteX2" fmla="*/ 1526690 w 1526690"/>
                <a:gd name="connsiteY2" fmla="*/ 667910 h 2037104"/>
                <a:gd name="connsiteX3" fmla="*/ 1523178 w 1526690"/>
                <a:gd name="connsiteY3" fmla="*/ 2037104 h 2037104"/>
                <a:gd name="connsiteX4" fmla="*/ 337 w 1526690"/>
                <a:gd name="connsiteY4" fmla="*/ 2032341 h 2037104"/>
                <a:gd name="connsiteX5" fmla="*/ 0 w 1526690"/>
                <a:gd name="connsiteY5" fmla="*/ 663148 h 2037104"/>
                <a:gd name="connsiteX0" fmla="*/ 0 w 1526690"/>
                <a:gd name="connsiteY0" fmla="*/ 648860 h 2022816"/>
                <a:gd name="connsiteX1" fmla="*/ 770489 w 1526690"/>
                <a:gd name="connsiteY1" fmla="*/ 0 h 2022816"/>
                <a:gd name="connsiteX2" fmla="*/ 1526690 w 1526690"/>
                <a:gd name="connsiteY2" fmla="*/ 653622 h 2022816"/>
                <a:gd name="connsiteX3" fmla="*/ 1523178 w 1526690"/>
                <a:gd name="connsiteY3" fmla="*/ 2022816 h 2022816"/>
                <a:gd name="connsiteX4" fmla="*/ 337 w 1526690"/>
                <a:gd name="connsiteY4" fmla="*/ 2018053 h 2022816"/>
                <a:gd name="connsiteX5" fmla="*/ 0 w 1526690"/>
                <a:gd name="connsiteY5" fmla="*/ 648860 h 202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6690" h="2022816">
                  <a:moveTo>
                    <a:pt x="0" y="648860"/>
                  </a:moveTo>
                  <a:lnTo>
                    <a:pt x="770489" y="0"/>
                  </a:lnTo>
                  <a:lnTo>
                    <a:pt x="1526690" y="653622"/>
                  </a:lnTo>
                  <a:cubicBezTo>
                    <a:pt x="1524990" y="1115841"/>
                    <a:pt x="1524878" y="1560597"/>
                    <a:pt x="1523178" y="2022816"/>
                  </a:cubicBezTo>
                  <a:lnTo>
                    <a:pt x="337" y="2018053"/>
                  </a:lnTo>
                  <a:cubicBezTo>
                    <a:pt x="225" y="1561655"/>
                    <a:pt x="112" y="1105258"/>
                    <a:pt x="0" y="64886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648200" y="344264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679478" y="344264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679478" y="481584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679757" y="3465283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648200" y="481584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8" name="Regular Pentagon 10"/>
            <p:cNvSpPr/>
            <p:nvPr/>
          </p:nvSpPr>
          <p:spPr>
            <a:xfrm>
              <a:off x="4716780" y="3533863"/>
              <a:ext cx="2031278" cy="1350557"/>
            </a:xfrm>
            <a:custGeom>
              <a:avLst/>
              <a:gdLst>
                <a:gd name="connsiteX0" fmla="*/ 3 w 2487133"/>
                <a:gd name="connsiteY0" fmla="*/ 872698 h 2284760"/>
                <a:gd name="connsiteX1" fmla="*/ 1243567 w 2487133"/>
                <a:gd name="connsiteY1" fmla="*/ 0 h 2284760"/>
                <a:gd name="connsiteX2" fmla="*/ 2487130 w 2487133"/>
                <a:gd name="connsiteY2" fmla="*/ 872698 h 2284760"/>
                <a:gd name="connsiteX3" fmla="*/ 2012131 w 2487133"/>
                <a:gd name="connsiteY3" fmla="*/ 2284754 h 2284760"/>
                <a:gd name="connsiteX4" fmla="*/ 475002 w 2487133"/>
                <a:gd name="connsiteY4" fmla="*/ 2284754 h 2284760"/>
                <a:gd name="connsiteX5" fmla="*/ 3 w 2487133"/>
                <a:gd name="connsiteY5" fmla="*/ 872698 h 2284760"/>
                <a:gd name="connsiteX0" fmla="*/ 0 w 2061677"/>
                <a:gd name="connsiteY0" fmla="*/ 879048 h 2284754"/>
                <a:gd name="connsiteX1" fmla="*/ 818114 w 2061677"/>
                <a:gd name="connsiteY1" fmla="*/ 0 h 2284754"/>
                <a:gd name="connsiteX2" fmla="*/ 2061677 w 2061677"/>
                <a:gd name="connsiteY2" fmla="*/ 872698 h 2284754"/>
                <a:gd name="connsiteX3" fmla="*/ 1586678 w 2061677"/>
                <a:gd name="connsiteY3" fmla="*/ 2284754 h 2284754"/>
                <a:gd name="connsiteX4" fmla="*/ 49549 w 2061677"/>
                <a:gd name="connsiteY4" fmla="*/ 2284754 h 2284754"/>
                <a:gd name="connsiteX5" fmla="*/ 0 w 2061677"/>
                <a:gd name="connsiteY5" fmla="*/ 879048 h 2284754"/>
                <a:gd name="connsiteX0" fmla="*/ 0 w 1636227"/>
                <a:gd name="connsiteY0" fmla="*/ 879048 h 2284754"/>
                <a:gd name="connsiteX1" fmla="*/ 818114 w 1636227"/>
                <a:gd name="connsiteY1" fmla="*/ 0 h 2284754"/>
                <a:gd name="connsiteX2" fmla="*/ 1636227 w 1636227"/>
                <a:gd name="connsiteY2" fmla="*/ 891748 h 2284754"/>
                <a:gd name="connsiteX3" fmla="*/ 1586678 w 1636227"/>
                <a:gd name="connsiteY3" fmla="*/ 2284754 h 2284754"/>
                <a:gd name="connsiteX4" fmla="*/ 49549 w 1636227"/>
                <a:gd name="connsiteY4" fmla="*/ 2284754 h 2284754"/>
                <a:gd name="connsiteX5" fmla="*/ 0 w 1636227"/>
                <a:gd name="connsiteY5" fmla="*/ 879048 h 2284754"/>
                <a:gd name="connsiteX0" fmla="*/ 0 w 1636227"/>
                <a:gd name="connsiteY0" fmla="*/ 631398 h 2037104"/>
                <a:gd name="connsiteX1" fmla="*/ 805414 w 1636227"/>
                <a:gd name="connsiteY1" fmla="*/ 0 h 2037104"/>
                <a:gd name="connsiteX2" fmla="*/ 1636227 w 1636227"/>
                <a:gd name="connsiteY2" fmla="*/ 644098 h 2037104"/>
                <a:gd name="connsiteX3" fmla="*/ 1586678 w 1636227"/>
                <a:gd name="connsiteY3" fmla="*/ 2037104 h 2037104"/>
                <a:gd name="connsiteX4" fmla="*/ 49549 w 1636227"/>
                <a:gd name="connsiteY4" fmla="*/ 2037104 h 2037104"/>
                <a:gd name="connsiteX5" fmla="*/ 0 w 1636227"/>
                <a:gd name="connsiteY5" fmla="*/ 631398 h 2037104"/>
                <a:gd name="connsiteX0" fmla="*/ 20301 w 1586678"/>
                <a:gd name="connsiteY0" fmla="*/ 637748 h 2037104"/>
                <a:gd name="connsiteX1" fmla="*/ 755865 w 1586678"/>
                <a:gd name="connsiteY1" fmla="*/ 0 h 2037104"/>
                <a:gd name="connsiteX2" fmla="*/ 1586678 w 1586678"/>
                <a:gd name="connsiteY2" fmla="*/ 644098 h 2037104"/>
                <a:gd name="connsiteX3" fmla="*/ 1537129 w 1586678"/>
                <a:gd name="connsiteY3" fmla="*/ 2037104 h 2037104"/>
                <a:gd name="connsiteX4" fmla="*/ 0 w 1586678"/>
                <a:gd name="connsiteY4" fmla="*/ 2037104 h 2037104"/>
                <a:gd name="connsiteX5" fmla="*/ 20301 w 1586678"/>
                <a:gd name="connsiteY5" fmla="*/ 637748 h 2037104"/>
                <a:gd name="connsiteX0" fmla="*/ 20301 w 1542228"/>
                <a:gd name="connsiteY0" fmla="*/ 637748 h 2037104"/>
                <a:gd name="connsiteX1" fmla="*/ 755865 w 1542228"/>
                <a:gd name="connsiteY1" fmla="*/ 0 h 2037104"/>
                <a:gd name="connsiteX2" fmla="*/ 1542228 w 1542228"/>
                <a:gd name="connsiteY2" fmla="*/ 650448 h 2037104"/>
                <a:gd name="connsiteX3" fmla="*/ 1537129 w 1542228"/>
                <a:gd name="connsiteY3" fmla="*/ 2037104 h 2037104"/>
                <a:gd name="connsiteX4" fmla="*/ 0 w 1542228"/>
                <a:gd name="connsiteY4" fmla="*/ 2037104 h 2037104"/>
                <a:gd name="connsiteX5" fmla="*/ 20301 w 1542228"/>
                <a:gd name="connsiteY5" fmla="*/ 637748 h 2037104"/>
                <a:gd name="connsiteX0" fmla="*/ 13951 w 1542228"/>
                <a:gd name="connsiteY0" fmla="*/ 1025098 h 2037104"/>
                <a:gd name="connsiteX1" fmla="*/ 755865 w 1542228"/>
                <a:gd name="connsiteY1" fmla="*/ 0 h 2037104"/>
                <a:gd name="connsiteX2" fmla="*/ 1542228 w 1542228"/>
                <a:gd name="connsiteY2" fmla="*/ 650448 h 2037104"/>
                <a:gd name="connsiteX3" fmla="*/ 1537129 w 1542228"/>
                <a:gd name="connsiteY3" fmla="*/ 2037104 h 2037104"/>
                <a:gd name="connsiteX4" fmla="*/ 0 w 1542228"/>
                <a:gd name="connsiteY4" fmla="*/ 2037104 h 2037104"/>
                <a:gd name="connsiteX5" fmla="*/ 13951 w 1542228"/>
                <a:gd name="connsiteY5" fmla="*/ 1025098 h 2037104"/>
                <a:gd name="connsiteX0" fmla="*/ 13951 w 1554928"/>
                <a:gd name="connsiteY0" fmla="*/ 1025098 h 2037104"/>
                <a:gd name="connsiteX1" fmla="*/ 755865 w 1554928"/>
                <a:gd name="connsiteY1" fmla="*/ 0 h 2037104"/>
                <a:gd name="connsiteX2" fmla="*/ 1554928 w 1554928"/>
                <a:gd name="connsiteY2" fmla="*/ 853648 h 2037104"/>
                <a:gd name="connsiteX3" fmla="*/ 1537129 w 1554928"/>
                <a:gd name="connsiteY3" fmla="*/ 2037104 h 2037104"/>
                <a:gd name="connsiteX4" fmla="*/ 0 w 1554928"/>
                <a:gd name="connsiteY4" fmla="*/ 2037104 h 2037104"/>
                <a:gd name="connsiteX5" fmla="*/ 13951 w 1554928"/>
                <a:gd name="connsiteY5" fmla="*/ 1025098 h 2037104"/>
                <a:gd name="connsiteX0" fmla="*/ 13951 w 1554928"/>
                <a:gd name="connsiteY0" fmla="*/ 663148 h 2037104"/>
                <a:gd name="connsiteX1" fmla="*/ 755865 w 1554928"/>
                <a:gd name="connsiteY1" fmla="*/ 0 h 2037104"/>
                <a:gd name="connsiteX2" fmla="*/ 1554928 w 1554928"/>
                <a:gd name="connsiteY2" fmla="*/ 853648 h 2037104"/>
                <a:gd name="connsiteX3" fmla="*/ 1537129 w 1554928"/>
                <a:gd name="connsiteY3" fmla="*/ 2037104 h 2037104"/>
                <a:gd name="connsiteX4" fmla="*/ 0 w 1554928"/>
                <a:gd name="connsiteY4" fmla="*/ 2037104 h 2037104"/>
                <a:gd name="connsiteX5" fmla="*/ 13951 w 1554928"/>
                <a:gd name="connsiteY5" fmla="*/ 663148 h 2037104"/>
                <a:gd name="connsiteX0" fmla="*/ 13951 w 1559691"/>
                <a:gd name="connsiteY0" fmla="*/ 663148 h 2037104"/>
                <a:gd name="connsiteX1" fmla="*/ 755865 w 1559691"/>
                <a:gd name="connsiteY1" fmla="*/ 0 h 2037104"/>
                <a:gd name="connsiteX2" fmla="*/ 1559691 w 1559691"/>
                <a:gd name="connsiteY2" fmla="*/ 663148 h 2037104"/>
                <a:gd name="connsiteX3" fmla="*/ 1537129 w 1559691"/>
                <a:gd name="connsiteY3" fmla="*/ 2037104 h 2037104"/>
                <a:gd name="connsiteX4" fmla="*/ 0 w 1559691"/>
                <a:gd name="connsiteY4" fmla="*/ 2037104 h 2037104"/>
                <a:gd name="connsiteX5" fmla="*/ 13951 w 1559691"/>
                <a:gd name="connsiteY5" fmla="*/ 663148 h 2037104"/>
                <a:gd name="connsiteX0" fmla="*/ 13951 w 1540641"/>
                <a:gd name="connsiteY0" fmla="*/ 663148 h 2037104"/>
                <a:gd name="connsiteX1" fmla="*/ 755865 w 1540641"/>
                <a:gd name="connsiteY1" fmla="*/ 0 h 2037104"/>
                <a:gd name="connsiteX2" fmla="*/ 1540641 w 1540641"/>
                <a:gd name="connsiteY2" fmla="*/ 667910 h 2037104"/>
                <a:gd name="connsiteX3" fmla="*/ 1537129 w 1540641"/>
                <a:gd name="connsiteY3" fmla="*/ 2037104 h 2037104"/>
                <a:gd name="connsiteX4" fmla="*/ 0 w 1540641"/>
                <a:gd name="connsiteY4" fmla="*/ 2037104 h 2037104"/>
                <a:gd name="connsiteX5" fmla="*/ 13951 w 1540641"/>
                <a:gd name="connsiteY5" fmla="*/ 663148 h 2037104"/>
                <a:gd name="connsiteX0" fmla="*/ 0 w 1526690"/>
                <a:gd name="connsiteY0" fmla="*/ 663148 h 2037104"/>
                <a:gd name="connsiteX1" fmla="*/ 741914 w 1526690"/>
                <a:gd name="connsiteY1" fmla="*/ 0 h 2037104"/>
                <a:gd name="connsiteX2" fmla="*/ 1526690 w 1526690"/>
                <a:gd name="connsiteY2" fmla="*/ 667910 h 2037104"/>
                <a:gd name="connsiteX3" fmla="*/ 1523178 w 1526690"/>
                <a:gd name="connsiteY3" fmla="*/ 2037104 h 2037104"/>
                <a:gd name="connsiteX4" fmla="*/ 337 w 1526690"/>
                <a:gd name="connsiteY4" fmla="*/ 2032341 h 2037104"/>
                <a:gd name="connsiteX5" fmla="*/ 0 w 1526690"/>
                <a:gd name="connsiteY5" fmla="*/ 663148 h 2037104"/>
                <a:gd name="connsiteX0" fmla="*/ 0 w 1526690"/>
                <a:gd name="connsiteY0" fmla="*/ 648860 h 2022816"/>
                <a:gd name="connsiteX1" fmla="*/ 770489 w 1526690"/>
                <a:gd name="connsiteY1" fmla="*/ 0 h 2022816"/>
                <a:gd name="connsiteX2" fmla="*/ 1526690 w 1526690"/>
                <a:gd name="connsiteY2" fmla="*/ 653622 h 2022816"/>
                <a:gd name="connsiteX3" fmla="*/ 1523178 w 1526690"/>
                <a:gd name="connsiteY3" fmla="*/ 2022816 h 2022816"/>
                <a:gd name="connsiteX4" fmla="*/ 337 w 1526690"/>
                <a:gd name="connsiteY4" fmla="*/ 2018053 h 2022816"/>
                <a:gd name="connsiteX5" fmla="*/ 0 w 1526690"/>
                <a:gd name="connsiteY5" fmla="*/ 648860 h 2022816"/>
                <a:gd name="connsiteX0" fmla="*/ 0 w 1526690"/>
                <a:gd name="connsiteY0" fmla="*/ 0 h 1373956"/>
                <a:gd name="connsiteX1" fmla="*/ 795545 w 1526690"/>
                <a:gd name="connsiteY1" fmla="*/ 372 h 1373956"/>
                <a:gd name="connsiteX2" fmla="*/ 1526690 w 1526690"/>
                <a:gd name="connsiteY2" fmla="*/ 4762 h 1373956"/>
                <a:gd name="connsiteX3" fmla="*/ 1523178 w 1526690"/>
                <a:gd name="connsiteY3" fmla="*/ 1373956 h 1373956"/>
                <a:gd name="connsiteX4" fmla="*/ 337 w 1526690"/>
                <a:gd name="connsiteY4" fmla="*/ 1369193 h 1373956"/>
                <a:gd name="connsiteX5" fmla="*/ 0 w 1526690"/>
                <a:gd name="connsiteY5" fmla="*/ 0 h 137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6690" h="1373956">
                  <a:moveTo>
                    <a:pt x="0" y="0"/>
                  </a:moveTo>
                  <a:lnTo>
                    <a:pt x="795545" y="372"/>
                  </a:lnTo>
                  <a:lnTo>
                    <a:pt x="1526690" y="4762"/>
                  </a:lnTo>
                  <a:cubicBezTo>
                    <a:pt x="1524990" y="466981"/>
                    <a:pt x="1524878" y="911737"/>
                    <a:pt x="1523178" y="1373956"/>
                  </a:cubicBezTo>
                  <a:lnTo>
                    <a:pt x="337" y="1369193"/>
                  </a:lnTo>
                  <a:cubicBezTo>
                    <a:pt x="225" y="912795"/>
                    <a:pt x="112" y="456398"/>
                    <a:pt x="0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90600" y="2457777"/>
              <a:ext cx="2824696" cy="272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                   E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D		             A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sz="900" dirty="0"/>
            </a:p>
            <a:p>
              <a:r>
                <a:rPr lang="en-US" dirty="0" smtClean="0"/>
                <a:t>C		             B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1904" y="2457777"/>
              <a:ext cx="2824696" cy="272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                         E</a:t>
              </a:r>
            </a:p>
            <a:p>
              <a:r>
                <a:rPr lang="en-US" dirty="0" smtClean="0"/>
                <a:t> D		             A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sz="900" dirty="0"/>
            </a:p>
            <a:p>
              <a:r>
                <a:rPr lang="en-US" dirty="0" smtClean="0"/>
                <a:t> C		             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09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ragusa</dc:creator>
  <cp:lastModifiedBy>Jean C Ragusa</cp:lastModifiedBy>
  <cp:revision>7</cp:revision>
  <dcterms:created xsi:type="dcterms:W3CDTF">2006-08-16T00:00:00Z</dcterms:created>
  <dcterms:modified xsi:type="dcterms:W3CDTF">2013-04-05T20:35:13Z</dcterms:modified>
</cp:coreProperties>
</file>