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1848" y="2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92387" y="2016287"/>
            <a:ext cx="2789984" cy="1693058"/>
            <a:chOff x="1292387" y="2016287"/>
            <a:chExt cx="2789984" cy="1693058"/>
          </a:xfrm>
        </p:grpSpPr>
        <p:sp>
          <p:nvSpPr>
            <p:cNvPr id="4" name="Freeform 3"/>
            <p:cNvSpPr/>
            <p:nvPr/>
          </p:nvSpPr>
          <p:spPr>
            <a:xfrm>
              <a:off x="1345019" y="2062716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60967" y="2828260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92487" y="2016287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2048716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945211" y="2703328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292387" y="275968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92587" y="327536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793003" y="357218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49016" y="2016287"/>
            <a:ext cx="2789984" cy="1693058"/>
            <a:chOff x="4677616" y="4326742"/>
            <a:chExt cx="2789984" cy="1693058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951740" y="4707266"/>
              <a:ext cx="1207294" cy="30651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56540" y="4395322"/>
              <a:ext cx="702469" cy="93583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30248" y="4373171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746196" y="5138715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477716" y="43267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90429" y="4359171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30440" y="501378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677616" y="507013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277816" y="558581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178232" y="58826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207966" y="43394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25466" y="479029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81066" y="52538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077916" y="46442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83160" y="4947624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1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5019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360967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78200" y="2154939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43287" y="2139203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04717" y="267237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18913" y="2770313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35824" y="3215795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31492" y="345337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723140" y="2396811"/>
            <a:ext cx="1207294" cy="3065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7940" y="2084867"/>
            <a:ext cx="702469" cy="93583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501648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517596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03166" y="2117094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30178" y="241316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507210" y="2917194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99297" y="2271875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87897" y="2525250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268700" y="2095408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28306" y="314077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48435" y="2112331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36554" y="2355218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824710" y="245761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255591" y="258143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681835" y="281956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07916" y="2712406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469903" y="253381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31287" y="214580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96374" y="2130066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57804" y="2663235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72000" y="2761176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88911" y="3206658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984579" y="3444240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1787" y="2086271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81393" y="3131640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4772" y="269570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1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5019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360967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82339" y="2135798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501648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517596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65721" y="2707298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66950" y="2103282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07318" y="2789529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840706" y="350520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807494" y="3256188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937354" y="319641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103441" y="214818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35590" y="213516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18972" y="270666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420201" y="2102644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60569" y="2788891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993957" y="3504562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960745" y="325555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090605" y="3195772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256692" y="214754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723140" y="2396811"/>
            <a:ext cx="1207294" cy="3065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27940" y="2084867"/>
            <a:ext cx="702469" cy="93583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199667" y="244792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292535" y="258127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9967" y="240503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448550" y="2538067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124738" y="2111826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38994" y="243840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703218" y="287382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566184" y="2943834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790790" y="2710626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703457" y="257421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944873" y="2112169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601973" y="2693194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5397" y="27805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08243" y="218071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6031706" y="26969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5143554" y="17658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006465" y="3287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387445" y="24386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951589" y="1766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14500" y="3288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676400"/>
            <a:ext cx="2895600" cy="2209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368800" y="1676400"/>
            <a:ext cx="2895600" cy="2209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981378" y="266565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98934" y="235469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2457777"/>
            <a:ext cx="6096000" cy="2723823"/>
            <a:chOff x="990600" y="2457777"/>
            <a:chExt cx="6096000" cy="2723823"/>
          </a:xfrm>
        </p:grpSpPr>
        <p:sp>
          <p:nvSpPr>
            <p:cNvPr id="5" name="Oval 4"/>
            <p:cNvSpPr/>
            <p:nvPr/>
          </p:nvSpPr>
          <p:spPr>
            <a:xfrm>
              <a:off x="1329142" y="343502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360420" y="343502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60420" y="480822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44781" y="2819854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29142" y="480822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Regular Pentagon 10"/>
            <p:cNvSpPr/>
            <p:nvPr/>
          </p:nvSpPr>
          <p:spPr>
            <a:xfrm>
              <a:off x="1397722" y="2888434"/>
              <a:ext cx="2031278" cy="1988366"/>
            </a:xfrm>
            <a:custGeom>
              <a:avLst/>
              <a:gdLst>
                <a:gd name="connsiteX0" fmla="*/ 3 w 2487133"/>
                <a:gd name="connsiteY0" fmla="*/ 872698 h 2284760"/>
                <a:gd name="connsiteX1" fmla="*/ 1243567 w 2487133"/>
                <a:gd name="connsiteY1" fmla="*/ 0 h 2284760"/>
                <a:gd name="connsiteX2" fmla="*/ 2487130 w 2487133"/>
                <a:gd name="connsiteY2" fmla="*/ 872698 h 2284760"/>
                <a:gd name="connsiteX3" fmla="*/ 2012131 w 2487133"/>
                <a:gd name="connsiteY3" fmla="*/ 2284754 h 2284760"/>
                <a:gd name="connsiteX4" fmla="*/ 475002 w 2487133"/>
                <a:gd name="connsiteY4" fmla="*/ 2284754 h 2284760"/>
                <a:gd name="connsiteX5" fmla="*/ 3 w 2487133"/>
                <a:gd name="connsiteY5" fmla="*/ 872698 h 2284760"/>
                <a:gd name="connsiteX0" fmla="*/ 0 w 2061677"/>
                <a:gd name="connsiteY0" fmla="*/ 879048 h 2284754"/>
                <a:gd name="connsiteX1" fmla="*/ 818114 w 2061677"/>
                <a:gd name="connsiteY1" fmla="*/ 0 h 2284754"/>
                <a:gd name="connsiteX2" fmla="*/ 2061677 w 2061677"/>
                <a:gd name="connsiteY2" fmla="*/ 872698 h 2284754"/>
                <a:gd name="connsiteX3" fmla="*/ 1586678 w 2061677"/>
                <a:gd name="connsiteY3" fmla="*/ 2284754 h 2284754"/>
                <a:gd name="connsiteX4" fmla="*/ 49549 w 2061677"/>
                <a:gd name="connsiteY4" fmla="*/ 2284754 h 2284754"/>
                <a:gd name="connsiteX5" fmla="*/ 0 w 2061677"/>
                <a:gd name="connsiteY5" fmla="*/ 879048 h 2284754"/>
                <a:gd name="connsiteX0" fmla="*/ 0 w 1636227"/>
                <a:gd name="connsiteY0" fmla="*/ 879048 h 2284754"/>
                <a:gd name="connsiteX1" fmla="*/ 818114 w 1636227"/>
                <a:gd name="connsiteY1" fmla="*/ 0 h 2284754"/>
                <a:gd name="connsiteX2" fmla="*/ 1636227 w 1636227"/>
                <a:gd name="connsiteY2" fmla="*/ 891748 h 2284754"/>
                <a:gd name="connsiteX3" fmla="*/ 1586678 w 1636227"/>
                <a:gd name="connsiteY3" fmla="*/ 2284754 h 2284754"/>
                <a:gd name="connsiteX4" fmla="*/ 49549 w 1636227"/>
                <a:gd name="connsiteY4" fmla="*/ 2284754 h 2284754"/>
                <a:gd name="connsiteX5" fmla="*/ 0 w 1636227"/>
                <a:gd name="connsiteY5" fmla="*/ 879048 h 2284754"/>
                <a:gd name="connsiteX0" fmla="*/ 0 w 1636227"/>
                <a:gd name="connsiteY0" fmla="*/ 631398 h 2037104"/>
                <a:gd name="connsiteX1" fmla="*/ 805414 w 1636227"/>
                <a:gd name="connsiteY1" fmla="*/ 0 h 2037104"/>
                <a:gd name="connsiteX2" fmla="*/ 1636227 w 1636227"/>
                <a:gd name="connsiteY2" fmla="*/ 644098 h 2037104"/>
                <a:gd name="connsiteX3" fmla="*/ 1586678 w 1636227"/>
                <a:gd name="connsiteY3" fmla="*/ 2037104 h 2037104"/>
                <a:gd name="connsiteX4" fmla="*/ 49549 w 1636227"/>
                <a:gd name="connsiteY4" fmla="*/ 2037104 h 2037104"/>
                <a:gd name="connsiteX5" fmla="*/ 0 w 1636227"/>
                <a:gd name="connsiteY5" fmla="*/ 631398 h 2037104"/>
                <a:gd name="connsiteX0" fmla="*/ 20301 w 1586678"/>
                <a:gd name="connsiteY0" fmla="*/ 637748 h 2037104"/>
                <a:gd name="connsiteX1" fmla="*/ 755865 w 1586678"/>
                <a:gd name="connsiteY1" fmla="*/ 0 h 2037104"/>
                <a:gd name="connsiteX2" fmla="*/ 1586678 w 1586678"/>
                <a:gd name="connsiteY2" fmla="*/ 644098 h 2037104"/>
                <a:gd name="connsiteX3" fmla="*/ 1537129 w 1586678"/>
                <a:gd name="connsiteY3" fmla="*/ 2037104 h 2037104"/>
                <a:gd name="connsiteX4" fmla="*/ 0 w 1586678"/>
                <a:gd name="connsiteY4" fmla="*/ 2037104 h 2037104"/>
                <a:gd name="connsiteX5" fmla="*/ 20301 w 1586678"/>
                <a:gd name="connsiteY5" fmla="*/ 637748 h 2037104"/>
                <a:gd name="connsiteX0" fmla="*/ 20301 w 1542228"/>
                <a:gd name="connsiteY0" fmla="*/ 63774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20301 w 1542228"/>
                <a:gd name="connsiteY5" fmla="*/ 637748 h 2037104"/>
                <a:gd name="connsiteX0" fmla="*/ 13951 w 1542228"/>
                <a:gd name="connsiteY0" fmla="*/ 102509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13951 w 1542228"/>
                <a:gd name="connsiteY5" fmla="*/ 1025098 h 2037104"/>
                <a:gd name="connsiteX0" fmla="*/ 13951 w 1554928"/>
                <a:gd name="connsiteY0" fmla="*/ 102509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1025098 h 2037104"/>
                <a:gd name="connsiteX0" fmla="*/ 13951 w 1554928"/>
                <a:gd name="connsiteY0" fmla="*/ 66314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663148 h 2037104"/>
                <a:gd name="connsiteX0" fmla="*/ 13951 w 1559691"/>
                <a:gd name="connsiteY0" fmla="*/ 663148 h 2037104"/>
                <a:gd name="connsiteX1" fmla="*/ 755865 w 1559691"/>
                <a:gd name="connsiteY1" fmla="*/ 0 h 2037104"/>
                <a:gd name="connsiteX2" fmla="*/ 1559691 w 1559691"/>
                <a:gd name="connsiteY2" fmla="*/ 663148 h 2037104"/>
                <a:gd name="connsiteX3" fmla="*/ 1537129 w 1559691"/>
                <a:gd name="connsiteY3" fmla="*/ 2037104 h 2037104"/>
                <a:gd name="connsiteX4" fmla="*/ 0 w 1559691"/>
                <a:gd name="connsiteY4" fmla="*/ 2037104 h 2037104"/>
                <a:gd name="connsiteX5" fmla="*/ 13951 w 1559691"/>
                <a:gd name="connsiteY5" fmla="*/ 663148 h 2037104"/>
                <a:gd name="connsiteX0" fmla="*/ 13951 w 1540641"/>
                <a:gd name="connsiteY0" fmla="*/ 663148 h 2037104"/>
                <a:gd name="connsiteX1" fmla="*/ 755865 w 1540641"/>
                <a:gd name="connsiteY1" fmla="*/ 0 h 2037104"/>
                <a:gd name="connsiteX2" fmla="*/ 1540641 w 1540641"/>
                <a:gd name="connsiteY2" fmla="*/ 667910 h 2037104"/>
                <a:gd name="connsiteX3" fmla="*/ 1537129 w 1540641"/>
                <a:gd name="connsiteY3" fmla="*/ 2037104 h 2037104"/>
                <a:gd name="connsiteX4" fmla="*/ 0 w 1540641"/>
                <a:gd name="connsiteY4" fmla="*/ 2037104 h 2037104"/>
                <a:gd name="connsiteX5" fmla="*/ 13951 w 1540641"/>
                <a:gd name="connsiteY5" fmla="*/ 663148 h 2037104"/>
                <a:gd name="connsiteX0" fmla="*/ 0 w 1526690"/>
                <a:gd name="connsiteY0" fmla="*/ 663148 h 2037104"/>
                <a:gd name="connsiteX1" fmla="*/ 741914 w 1526690"/>
                <a:gd name="connsiteY1" fmla="*/ 0 h 2037104"/>
                <a:gd name="connsiteX2" fmla="*/ 1526690 w 1526690"/>
                <a:gd name="connsiteY2" fmla="*/ 667910 h 2037104"/>
                <a:gd name="connsiteX3" fmla="*/ 1523178 w 1526690"/>
                <a:gd name="connsiteY3" fmla="*/ 2037104 h 2037104"/>
                <a:gd name="connsiteX4" fmla="*/ 337 w 1526690"/>
                <a:gd name="connsiteY4" fmla="*/ 2032341 h 2037104"/>
                <a:gd name="connsiteX5" fmla="*/ 0 w 1526690"/>
                <a:gd name="connsiteY5" fmla="*/ 663148 h 2037104"/>
                <a:gd name="connsiteX0" fmla="*/ 0 w 1526690"/>
                <a:gd name="connsiteY0" fmla="*/ 648860 h 2022816"/>
                <a:gd name="connsiteX1" fmla="*/ 770489 w 1526690"/>
                <a:gd name="connsiteY1" fmla="*/ 0 h 2022816"/>
                <a:gd name="connsiteX2" fmla="*/ 1526690 w 1526690"/>
                <a:gd name="connsiteY2" fmla="*/ 653622 h 2022816"/>
                <a:gd name="connsiteX3" fmla="*/ 1523178 w 1526690"/>
                <a:gd name="connsiteY3" fmla="*/ 2022816 h 2022816"/>
                <a:gd name="connsiteX4" fmla="*/ 337 w 1526690"/>
                <a:gd name="connsiteY4" fmla="*/ 2018053 h 2022816"/>
                <a:gd name="connsiteX5" fmla="*/ 0 w 1526690"/>
                <a:gd name="connsiteY5" fmla="*/ 648860 h 202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690" h="2022816">
                  <a:moveTo>
                    <a:pt x="0" y="648860"/>
                  </a:moveTo>
                  <a:lnTo>
                    <a:pt x="770489" y="0"/>
                  </a:lnTo>
                  <a:lnTo>
                    <a:pt x="1526690" y="653622"/>
                  </a:lnTo>
                  <a:cubicBezTo>
                    <a:pt x="1524990" y="1115841"/>
                    <a:pt x="1524878" y="1560597"/>
                    <a:pt x="1523178" y="2022816"/>
                  </a:cubicBezTo>
                  <a:lnTo>
                    <a:pt x="337" y="2018053"/>
                  </a:lnTo>
                  <a:cubicBezTo>
                    <a:pt x="225" y="1561655"/>
                    <a:pt x="112" y="1105258"/>
                    <a:pt x="0" y="64886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344264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79478" y="344264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679478" y="48158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79757" y="346528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648200" y="48158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" name="Regular Pentagon 10"/>
            <p:cNvSpPr/>
            <p:nvPr/>
          </p:nvSpPr>
          <p:spPr>
            <a:xfrm>
              <a:off x="4716780" y="3533863"/>
              <a:ext cx="2031278" cy="1350557"/>
            </a:xfrm>
            <a:custGeom>
              <a:avLst/>
              <a:gdLst>
                <a:gd name="connsiteX0" fmla="*/ 3 w 2487133"/>
                <a:gd name="connsiteY0" fmla="*/ 872698 h 2284760"/>
                <a:gd name="connsiteX1" fmla="*/ 1243567 w 2487133"/>
                <a:gd name="connsiteY1" fmla="*/ 0 h 2284760"/>
                <a:gd name="connsiteX2" fmla="*/ 2487130 w 2487133"/>
                <a:gd name="connsiteY2" fmla="*/ 872698 h 2284760"/>
                <a:gd name="connsiteX3" fmla="*/ 2012131 w 2487133"/>
                <a:gd name="connsiteY3" fmla="*/ 2284754 h 2284760"/>
                <a:gd name="connsiteX4" fmla="*/ 475002 w 2487133"/>
                <a:gd name="connsiteY4" fmla="*/ 2284754 h 2284760"/>
                <a:gd name="connsiteX5" fmla="*/ 3 w 2487133"/>
                <a:gd name="connsiteY5" fmla="*/ 872698 h 2284760"/>
                <a:gd name="connsiteX0" fmla="*/ 0 w 2061677"/>
                <a:gd name="connsiteY0" fmla="*/ 879048 h 2284754"/>
                <a:gd name="connsiteX1" fmla="*/ 818114 w 2061677"/>
                <a:gd name="connsiteY1" fmla="*/ 0 h 2284754"/>
                <a:gd name="connsiteX2" fmla="*/ 2061677 w 2061677"/>
                <a:gd name="connsiteY2" fmla="*/ 872698 h 2284754"/>
                <a:gd name="connsiteX3" fmla="*/ 1586678 w 2061677"/>
                <a:gd name="connsiteY3" fmla="*/ 2284754 h 2284754"/>
                <a:gd name="connsiteX4" fmla="*/ 49549 w 2061677"/>
                <a:gd name="connsiteY4" fmla="*/ 2284754 h 2284754"/>
                <a:gd name="connsiteX5" fmla="*/ 0 w 2061677"/>
                <a:gd name="connsiteY5" fmla="*/ 879048 h 2284754"/>
                <a:gd name="connsiteX0" fmla="*/ 0 w 1636227"/>
                <a:gd name="connsiteY0" fmla="*/ 879048 h 2284754"/>
                <a:gd name="connsiteX1" fmla="*/ 818114 w 1636227"/>
                <a:gd name="connsiteY1" fmla="*/ 0 h 2284754"/>
                <a:gd name="connsiteX2" fmla="*/ 1636227 w 1636227"/>
                <a:gd name="connsiteY2" fmla="*/ 891748 h 2284754"/>
                <a:gd name="connsiteX3" fmla="*/ 1586678 w 1636227"/>
                <a:gd name="connsiteY3" fmla="*/ 2284754 h 2284754"/>
                <a:gd name="connsiteX4" fmla="*/ 49549 w 1636227"/>
                <a:gd name="connsiteY4" fmla="*/ 2284754 h 2284754"/>
                <a:gd name="connsiteX5" fmla="*/ 0 w 1636227"/>
                <a:gd name="connsiteY5" fmla="*/ 879048 h 2284754"/>
                <a:gd name="connsiteX0" fmla="*/ 0 w 1636227"/>
                <a:gd name="connsiteY0" fmla="*/ 631398 h 2037104"/>
                <a:gd name="connsiteX1" fmla="*/ 805414 w 1636227"/>
                <a:gd name="connsiteY1" fmla="*/ 0 h 2037104"/>
                <a:gd name="connsiteX2" fmla="*/ 1636227 w 1636227"/>
                <a:gd name="connsiteY2" fmla="*/ 644098 h 2037104"/>
                <a:gd name="connsiteX3" fmla="*/ 1586678 w 1636227"/>
                <a:gd name="connsiteY3" fmla="*/ 2037104 h 2037104"/>
                <a:gd name="connsiteX4" fmla="*/ 49549 w 1636227"/>
                <a:gd name="connsiteY4" fmla="*/ 2037104 h 2037104"/>
                <a:gd name="connsiteX5" fmla="*/ 0 w 1636227"/>
                <a:gd name="connsiteY5" fmla="*/ 631398 h 2037104"/>
                <a:gd name="connsiteX0" fmla="*/ 20301 w 1586678"/>
                <a:gd name="connsiteY0" fmla="*/ 637748 h 2037104"/>
                <a:gd name="connsiteX1" fmla="*/ 755865 w 1586678"/>
                <a:gd name="connsiteY1" fmla="*/ 0 h 2037104"/>
                <a:gd name="connsiteX2" fmla="*/ 1586678 w 1586678"/>
                <a:gd name="connsiteY2" fmla="*/ 644098 h 2037104"/>
                <a:gd name="connsiteX3" fmla="*/ 1537129 w 1586678"/>
                <a:gd name="connsiteY3" fmla="*/ 2037104 h 2037104"/>
                <a:gd name="connsiteX4" fmla="*/ 0 w 1586678"/>
                <a:gd name="connsiteY4" fmla="*/ 2037104 h 2037104"/>
                <a:gd name="connsiteX5" fmla="*/ 20301 w 1586678"/>
                <a:gd name="connsiteY5" fmla="*/ 637748 h 2037104"/>
                <a:gd name="connsiteX0" fmla="*/ 20301 w 1542228"/>
                <a:gd name="connsiteY0" fmla="*/ 63774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20301 w 1542228"/>
                <a:gd name="connsiteY5" fmla="*/ 637748 h 2037104"/>
                <a:gd name="connsiteX0" fmla="*/ 13951 w 1542228"/>
                <a:gd name="connsiteY0" fmla="*/ 102509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13951 w 1542228"/>
                <a:gd name="connsiteY5" fmla="*/ 1025098 h 2037104"/>
                <a:gd name="connsiteX0" fmla="*/ 13951 w 1554928"/>
                <a:gd name="connsiteY0" fmla="*/ 102509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1025098 h 2037104"/>
                <a:gd name="connsiteX0" fmla="*/ 13951 w 1554928"/>
                <a:gd name="connsiteY0" fmla="*/ 66314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663148 h 2037104"/>
                <a:gd name="connsiteX0" fmla="*/ 13951 w 1559691"/>
                <a:gd name="connsiteY0" fmla="*/ 663148 h 2037104"/>
                <a:gd name="connsiteX1" fmla="*/ 755865 w 1559691"/>
                <a:gd name="connsiteY1" fmla="*/ 0 h 2037104"/>
                <a:gd name="connsiteX2" fmla="*/ 1559691 w 1559691"/>
                <a:gd name="connsiteY2" fmla="*/ 663148 h 2037104"/>
                <a:gd name="connsiteX3" fmla="*/ 1537129 w 1559691"/>
                <a:gd name="connsiteY3" fmla="*/ 2037104 h 2037104"/>
                <a:gd name="connsiteX4" fmla="*/ 0 w 1559691"/>
                <a:gd name="connsiteY4" fmla="*/ 2037104 h 2037104"/>
                <a:gd name="connsiteX5" fmla="*/ 13951 w 1559691"/>
                <a:gd name="connsiteY5" fmla="*/ 663148 h 2037104"/>
                <a:gd name="connsiteX0" fmla="*/ 13951 w 1540641"/>
                <a:gd name="connsiteY0" fmla="*/ 663148 h 2037104"/>
                <a:gd name="connsiteX1" fmla="*/ 755865 w 1540641"/>
                <a:gd name="connsiteY1" fmla="*/ 0 h 2037104"/>
                <a:gd name="connsiteX2" fmla="*/ 1540641 w 1540641"/>
                <a:gd name="connsiteY2" fmla="*/ 667910 h 2037104"/>
                <a:gd name="connsiteX3" fmla="*/ 1537129 w 1540641"/>
                <a:gd name="connsiteY3" fmla="*/ 2037104 h 2037104"/>
                <a:gd name="connsiteX4" fmla="*/ 0 w 1540641"/>
                <a:gd name="connsiteY4" fmla="*/ 2037104 h 2037104"/>
                <a:gd name="connsiteX5" fmla="*/ 13951 w 1540641"/>
                <a:gd name="connsiteY5" fmla="*/ 663148 h 2037104"/>
                <a:gd name="connsiteX0" fmla="*/ 0 w 1526690"/>
                <a:gd name="connsiteY0" fmla="*/ 663148 h 2037104"/>
                <a:gd name="connsiteX1" fmla="*/ 741914 w 1526690"/>
                <a:gd name="connsiteY1" fmla="*/ 0 h 2037104"/>
                <a:gd name="connsiteX2" fmla="*/ 1526690 w 1526690"/>
                <a:gd name="connsiteY2" fmla="*/ 667910 h 2037104"/>
                <a:gd name="connsiteX3" fmla="*/ 1523178 w 1526690"/>
                <a:gd name="connsiteY3" fmla="*/ 2037104 h 2037104"/>
                <a:gd name="connsiteX4" fmla="*/ 337 w 1526690"/>
                <a:gd name="connsiteY4" fmla="*/ 2032341 h 2037104"/>
                <a:gd name="connsiteX5" fmla="*/ 0 w 1526690"/>
                <a:gd name="connsiteY5" fmla="*/ 663148 h 2037104"/>
                <a:gd name="connsiteX0" fmla="*/ 0 w 1526690"/>
                <a:gd name="connsiteY0" fmla="*/ 648860 h 2022816"/>
                <a:gd name="connsiteX1" fmla="*/ 770489 w 1526690"/>
                <a:gd name="connsiteY1" fmla="*/ 0 h 2022816"/>
                <a:gd name="connsiteX2" fmla="*/ 1526690 w 1526690"/>
                <a:gd name="connsiteY2" fmla="*/ 653622 h 2022816"/>
                <a:gd name="connsiteX3" fmla="*/ 1523178 w 1526690"/>
                <a:gd name="connsiteY3" fmla="*/ 2022816 h 2022816"/>
                <a:gd name="connsiteX4" fmla="*/ 337 w 1526690"/>
                <a:gd name="connsiteY4" fmla="*/ 2018053 h 2022816"/>
                <a:gd name="connsiteX5" fmla="*/ 0 w 1526690"/>
                <a:gd name="connsiteY5" fmla="*/ 648860 h 2022816"/>
                <a:gd name="connsiteX0" fmla="*/ 0 w 1526690"/>
                <a:gd name="connsiteY0" fmla="*/ 0 h 1373956"/>
                <a:gd name="connsiteX1" fmla="*/ 795545 w 1526690"/>
                <a:gd name="connsiteY1" fmla="*/ 372 h 1373956"/>
                <a:gd name="connsiteX2" fmla="*/ 1526690 w 1526690"/>
                <a:gd name="connsiteY2" fmla="*/ 4762 h 1373956"/>
                <a:gd name="connsiteX3" fmla="*/ 1523178 w 1526690"/>
                <a:gd name="connsiteY3" fmla="*/ 1373956 h 1373956"/>
                <a:gd name="connsiteX4" fmla="*/ 337 w 1526690"/>
                <a:gd name="connsiteY4" fmla="*/ 1369193 h 1373956"/>
                <a:gd name="connsiteX5" fmla="*/ 0 w 1526690"/>
                <a:gd name="connsiteY5" fmla="*/ 0 h 137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690" h="1373956">
                  <a:moveTo>
                    <a:pt x="0" y="0"/>
                  </a:moveTo>
                  <a:lnTo>
                    <a:pt x="795545" y="372"/>
                  </a:lnTo>
                  <a:lnTo>
                    <a:pt x="1526690" y="4762"/>
                  </a:lnTo>
                  <a:cubicBezTo>
                    <a:pt x="1524990" y="466981"/>
                    <a:pt x="1524878" y="911737"/>
                    <a:pt x="1523178" y="1373956"/>
                  </a:cubicBezTo>
                  <a:lnTo>
                    <a:pt x="337" y="1369193"/>
                  </a:lnTo>
                  <a:cubicBezTo>
                    <a:pt x="225" y="912795"/>
                    <a:pt x="112" y="456398"/>
                    <a:pt x="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90600" y="2457777"/>
              <a:ext cx="2824696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             E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D		             A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sz="900" dirty="0"/>
            </a:p>
            <a:p>
              <a:r>
                <a:rPr lang="en-US" dirty="0" smtClean="0"/>
                <a:t>C		             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1904" y="2457777"/>
              <a:ext cx="2824696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                         E</a:t>
              </a:r>
            </a:p>
            <a:p>
              <a:r>
                <a:rPr lang="en-US" dirty="0" smtClean="0"/>
                <a:t> D		             A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sz="900" dirty="0"/>
            </a:p>
            <a:p>
              <a:r>
                <a:rPr lang="en-US" dirty="0" smtClean="0"/>
                <a:t> C		             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9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ragusa</dc:creator>
  <cp:lastModifiedBy>ragusa</cp:lastModifiedBy>
  <cp:revision>12</cp:revision>
  <dcterms:created xsi:type="dcterms:W3CDTF">2006-08-16T00:00:00Z</dcterms:created>
  <dcterms:modified xsi:type="dcterms:W3CDTF">2013-08-10T01:27:14Z</dcterms:modified>
</cp:coreProperties>
</file>