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7" r:id="rId12"/>
    <p:sldId id="268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30DC6-F162-4AA4-8488-C9AD93057A14}" v="266" dt="2025-06-18T15:09:59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Πέτρος Μπάμπης" userId="ee77e2d2a577b2ee" providerId="LiveId" clId="{35030DC6-F162-4AA4-8488-C9AD93057A14}"/>
    <pc:docChg chg="undo redo custSel addSld delSld modSld">
      <pc:chgData name="Πέτρος Μπάμπης" userId="ee77e2d2a577b2ee" providerId="LiveId" clId="{35030DC6-F162-4AA4-8488-C9AD93057A14}" dt="2025-06-18T15:10:13.948" v="4871" actId="14100"/>
      <pc:docMkLst>
        <pc:docMk/>
      </pc:docMkLst>
      <pc:sldChg chg="addSp delSp modSp mod">
        <pc:chgData name="Πέτρος Μπάμπης" userId="ee77e2d2a577b2ee" providerId="LiveId" clId="{35030DC6-F162-4AA4-8488-C9AD93057A14}" dt="2025-06-18T15:07:23.164" v="4850" actId="790"/>
        <pc:sldMkLst>
          <pc:docMk/>
          <pc:sldMk cId="1170435743" sldId="256"/>
        </pc:sldMkLst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2" creationId="{B65D77E0-0DC4-6E60-8E53-14C94C2A336B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3" creationId="{FFE6DD24-3E32-69CF-4BCC-1AAE6E526282}"/>
          </ac:spMkLst>
        </pc:spChg>
        <pc:spChg chg="add del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4" creationId="{A36E0081-8A5F-05F9-A2FD-FF970741F374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5" creationId="{DACD8EB1-4009-E5BE-F123-A3F98F74E3A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7" creationId="{D9D97B9C-C0EE-71C6-1278-E032FA210C0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8" creationId="{C79C4100-90BE-E3B9-98F5-7434BE19D415}"/>
          </ac:spMkLst>
        </pc:spChg>
        <pc:spChg chg="del mod">
          <ac:chgData name="Πέτρος Μπάμπης" userId="ee77e2d2a577b2ee" providerId="LiveId" clId="{35030DC6-F162-4AA4-8488-C9AD93057A14}" dt="2025-06-18T12:09:33.735" v="5" actId="478"/>
          <ac:spMkLst>
            <pc:docMk/>
            <pc:sldMk cId="1170435743" sldId="256"/>
            <ac:spMk id="9" creationId="{AB405406-E0C1-ADA1-58AC-3485FCAC66E1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10" creationId="{1BC3878B-9EAD-06F5-6386-AA60EFBED7BF}"/>
          </ac:spMkLst>
        </pc:spChg>
        <pc:spChg chg="add del mod">
          <ac:chgData name="Πέτρος Μπάμπης" userId="ee77e2d2a577b2ee" providerId="LiveId" clId="{35030DC6-F162-4AA4-8488-C9AD93057A14}" dt="2025-06-18T12:26:06.822" v="570" actId="478"/>
          <ac:spMkLst>
            <pc:docMk/>
            <pc:sldMk cId="1170435743" sldId="256"/>
            <ac:spMk id="11" creationId="{521C7F2E-FE5E-14B3-266F-8F1B578194A3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12" creationId="{AFA77EE8-1830-9F0F-A528-A0FCDC5265E3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13" creationId="{8AF88CD5-837E-1992-6C79-9C14082A0F41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170435743" sldId="256"/>
            <ac:spMk id="14" creationId="{DE457410-F682-43FC-DF64-01F3517A84E4}"/>
          </ac:spMkLst>
        </pc:spChg>
        <pc:picChg chg="mod">
          <ac:chgData name="Πέτρος Μπάμπης" userId="ee77e2d2a577b2ee" providerId="LiveId" clId="{35030DC6-F162-4AA4-8488-C9AD93057A14}" dt="2025-06-18T12:16:19.916" v="283" actId="1076"/>
          <ac:picMkLst>
            <pc:docMk/>
            <pc:sldMk cId="1170435743" sldId="256"/>
            <ac:picMk id="6" creationId="{9A919689-E70B-ECF5-E56D-8B7D99B8434D}"/>
          </ac:picMkLst>
        </pc:picChg>
      </pc:sldChg>
      <pc:sldChg chg="addSp delSp 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139837124" sldId="257"/>
        </pc:sldMkLst>
        <pc:spChg chg="del">
          <ac:chgData name="Πέτρος Μπάμπης" userId="ee77e2d2a577b2ee" providerId="LiveId" clId="{35030DC6-F162-4AA4-8488-C9AD93057A14}" dt="2025-06-18T12:29:10.249" v="595" actId="478"/>
          <ac:spMkLst>
            <pc:docMk/>
            <pc:sldMk cId="139837124" sldId="257"/>
            <ac:spMk id="2" creationId="{A9001414-FB55-0E8D-701C-BB4124DCFD6E}"/>
          </ac:spMkLst>
        </pc:spChg>
        <pc:spChg chg="del">
          <ac:chgData name="Πέτρος Μπάμπης" userId="ee77e2d2a577b2ee" providerId="LiveId" clId="{35030DC6-F162-4AA4-8488-C9AD93057A14}" dt="2025-06-18T12:29:05.542" v="592" actId="478"/>
          <ac:spMkLst>
            <pc:docMk/>
            <pc:sldMk cId="139837124" sldId="257"/>
            <ac:spMk id="3" creationId="{942C301F-9138-7385-AB97-55728A1A902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4" creationId="{C64999D9-1FC7-91BC-C83A-556C72868E4F}"/>
          </ac:spMkLst>
        </pc:spChg>
        <pc:spChg chg="del">
          <ac:chgData name="Πέτρος Μπάμπης" userId="ee77e2d2a577b2ee" providerId="LiveId" clId="{35030DC6-F162-4AA4-8488-C9AD93057A14}" dt="2025-06-18T12:29:08.922" v="594" actId="478"/>
          <ac:spMkLst>
            <pc:docMk/>
            <pc:sldMk cId="139837124" sldId="257"/>
            <ac:spMk id="5" creationId="{F5A5CE22-A2DE-9712-303C-03416839F321}"/>
          </ac:spMkLst>
        </pc:spChg>
        <pc:spChg chg="del">
          <ac:chgData name="Πέτρος Μπάμπης" userId="ee77e2d2a577b2ee" providerId="LiveId" clId="{35030DC6-F162-4AA4-8488-C9AD93057A14}" dt="2025-06-18T12:29:10.658" v="596" actId="478"/>
          <ac:spMkLst>
            <pc:docMk/>
            <pc:sldMk cId="139837124" sldId="257"/>
            <ac:spMk id="7" creationId="{CA1F71E1-4D45-D4D0-C04F-1928736EB382}"/>
          </ac:spMkLst>
        </pc:spChg>
        <pc:spChg chg="del">
          <ac:chgData name="Πέτρος Μπάμπης" userId="ee77e2d2a577b2ee" providerId="LiveId" clId="{35030DC6-F162-4AA4-8488-C9AD93057A14}" dt="2025-06-18T12:29:07.573" v="593" actId="478"/>
          <ac:spMkLst>
            <pc:docMk/>
            <pc:sldMk cId="139837124" sldId="257"/>
            <ac:spMk id="8" creationId="{B6E99B25-7404-FA0A-E79D-70B680234204}"/>
          </ac:spMkLst>
        </pc:spChg>
        <pc:spChg chg="add mod">
          <ac:chgData name="Πέτρος Μπάμπης" userId="ee77e2d2a577b2ee" providerId="LiveId" clId="{35030DC6-F162-4AA4-8488-C9AD93057A14}" dt="2025-06-18T12:37:18.995" v="723" actId="1076"/>
          <ac:spMkLst>
            <pc:docMk/>
            <pc:sldMk cId="139837124" sldId="257"/>
            <ac:spMk id="9" creationId="{2D5089D1-B638-6F33-1032-A45BD4B49AF3}"/>
          </ac:spMkLst>
        </pc:spChg>
        <pc:spChg chg="del">
          <ac:chgData name="Πέτρος Μπάμπης" userId="ee77e2d2a577b2ee" providerId="LiveId" clId="{35030DC6-F162-4AA4-8488-C9AD93057A14}" dt="2025-06-18T12:29:05.542" v="592" actId="478"/>
          <ac:spMkLst>
            <pc:docMk/>
            <pc:sldMk cId="139837124" sldId="257"/>
            <ac:spMk id="10" creationId="{1447438A-6691-0A24-A9A0-DDF88CC9A1E7}"/>
          </ac:spMkLst>
        </pc:spChg>
        <pc:spChg chg="add del mod ord">
          <ac:chgData name="Πέτρος Μπάμπης" userId="ee77e2d2a577b2ee" providerId="LiveId" clId="{35030DC6-F162-4AA4-8488-C9AD93057A14}" dt="2025-06-18T12:35:24.383" v="702" actId="478"/>
          <ac:spMkLst>
            <pc:docMk/>
            <pc:sldMk cId="139837124" sldId="257"/>
            <ac:spMk id="11" creationId="{9FA605CD-2D96-55C2-956B-2E0EA351BC14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2" creationId="{6063161B-1CF5-4EAF-D3A7-618B1DFD424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3" creationId="{427134F2-A5AF-6DDA-3F71-6D4164F65EF3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4" creationId="{136A1BB7-7D9F-B458-8ACF-10D01064D310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6" creationId="{AC379D9A-DB4F-8E63-EDDC-C472D3A3B1F3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7" creationId="{7E50DE42-54AA-0BC2-1B1D-9949CA40437F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8" creationId="{711FBB98-696A-861A-6409-D54E17B888F0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19" creationId="{52A41CCB-A9E0-1486-3394-B0BE22A6B606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20" creationId="{48B8F4B6-A643-4CBE-C84A-49784DA021D8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39837124" sldId="257"/>
            <ac:spMk id="21" creationId="{E6C20265-245B-E148-1EFB-3AEBEB6F3F18}"/>
          </ac:spMkLst>
        </pc:spChg>
        <pc:spChg chg="add mod">
          <ac:chgData name="Πέτρος Μπάμπης" userId="ee77e2d2a577b2ee" providerId="LiveId" clId="{35030DC6-F162-4AA4-8488-C9AD93057A14}" dt="2025-06-18T12:44:29.898" v="1052" actId="571"/>
          <ac:spMkLst>
            <pc:docMk/>
            <pc:sldMk cId="139837124" sldId="257"/>
            <ac:spMk id="22" creationId="{A670E27B-C13D-E7B9-392C-58967054C463}"/>
          </ac:spMkLst>
        </pc:spChg>
        <pc:spChg chg="add mod">
          <ac:chgData name="Πέτρος Μπάμπης" userId="ee77e2d2a577b2ee" providerId="LiveId" clId="{35030DC6-F162-4AA4-8488-C9AD93057A14}" dt="2025-06-18T12:44:29.898" v="1052" actId="571"/>
          <ac:spMkLst>
            <pc:docMk/>
            <pc:sldMk cId="139837124" sldId="257"/>
            <ac:spMk id="23" creationId="{F4A5FFDD-CFDE-82CB-18CB-7AD59BAFE771}"/>
          </ac:spMkLst>
        </pc:spChg>
        <pc:spChg chg="add mod">
          <ac:chgData name="Πέτρος Μπάμπης" userId="ee77e2d2a577b2ee" providerId="LiveId" clId="{35030DC6-F162-4AA4-8488-C9AD93057A14}" dt="2025-06-18T12:44:29.898" v="1052" actId="571"/>
          <ac:spMkLst>
            <pc:docMk/>
            <pc:sldMk cId="139837124" sldId="257"/>
            <ac:spMk id="24" creationId="{414C042E-5E1E-68AE-CA44-8D69E785C909}"/>
          </ac:spMkLst>
        </pc:spChg>
        <pc:spChg chg="add mod">
          <ac:chgData name="Πέτρος Μπάμπης" userId="ee77e2d2a577b2ee" providerId="LiveId" clId="{35030DC6-F162-4AA4-8488-C9AD93057A14}" dt="2025-06-18T12:44:29.898" v="1052" actId="571"/>
          <ac:spMkLst>
            <pc:docMk/>
            <pc:sldMk cId="139837124" sldId="257"/>
            <ac:spMk id="25" creationId="{4C6144B1-4C47-306D-7D2A-BC476D7451B3}"/>
          </ac:spMkLst>
        </pc:spChg>
        <pc:spChg chg="add mod">
          <ac:chgData name="Πέτρος Μπάμπης" userId="ee77e2d2a577b2ee" providerId="LiveId" clId="{35030DC6-F162-4AA4-8488-C9AD93057A14}" dt="2025-06-18T12:44:29.898" v="1052" actId="571"/>
          <ac:spMkLst>
            <pc:docMk/>
            <pc:sldMk cId="139837124" sldId="257"/>
            <ac:spMk id="26" creationId="{F6D207F8-582F-5835-0D38-307E6B99FDFD}"/>
          </ac:spMkLst>
        </pc:spChg>
        <pc:spChg chg="add mod">
          <ac:chgData name="Πέτρος Μπάμπης" userId="ee77e2d2a577b2ee" providerId="LiveId" clId="{35030DC6-F162-4AA4-8488-C9AD93057A14}" dt="2025-06-18T12:44:29.898" v="1052" actId="571"/>
          <ac:spMkLst>
            <pc:docMk/>
            <pc:sldMk cId="139837124" sldId="257"/>
            <ac:spMk id="27" creationId="{D0B6525D-220B-3C90-0932-E54AC211B066}"/>
          </ac:spMkLst>
        </pc:spChg>
        <pc:spChg chg="add mod">
          <ac:chgData name="Πέτρος Μπάμπης" userId="ee77e2d2a577b2ee" providerId="LiveId" clId="{35030DC6-F162-4AA4-8488-C9AD93057A14}" dt="2025-06-18T12:45:45.987" v="1061"/>
          <ac:spMkLst>
            <pc:docMk/>
            <pc:sldMk cId="139837124" sldId="257"/>
            <ac:spMk id="28" creationId="{8F9B1FD4-5044-874D-2CC7-4FC95663B384}"/>
          </ac:spMkLst>
        </pc:spChg>
        <pc:picChg chg="del">
          <ac:chgData name="Πέτρος Μπάμπης" userId="ee77e2d2a577b2ee" providerId="LiveId" clId="{35030DC6-F162-4AA4-8488-C9AD93057A14}" dt="2025-06-18T12:29:04.227" v="591" actId="478"/>
          <ac:picMkLst>
            <pc:docMk/>
            <pc:sldMk cId="139837124" sldId="257"/>
            <ac:picMk id="6" creationId="{8482B9B2-A6CC-EEA6-8848-9754A415FB20}"/>
          </ac:picMkLst>
        </pc:picChg>
        <pc:picChg chg="add mod">
          <ac:chgData name="Πέτρος Μπάμπης" userId="ee77e2d2a577b2ee" providerId="LiveId" clId="{35030DC6-F162-4AA4-8488-C9AD93057A14}" dt="2025-06-18T12:37:02.577" v="720" actId="1076"/>
          <ac:picMkLst>
            <pc:docMk/>
            <pc:sldMk cId="139837124" sldId="257"/>
            <ac:picMk id="15" creationId="{B445DCFD-1EB1-2960-7B15-539293644B1F}"/>
          </ac:picMkLst>
        </pc:picChg>
      </pc:sldChg>
      <pc:sldChg chg="addSp del mod">
        <pc:chgData name="Πέτρος Μπάμπης" userId="ee77e2d2a577b2ee" providerId="LiveId" clId="{35030DC6-F162-4AA4-8488-C9AD93057A14}" dt="2025-06-18T12:28:55.429" v="589" actId="47"/>
        <pc:sldMkLst>
          <pc:docMk/>
          <pc:sldMk cId="1722685723" sldId="257"/>
        </pc:sldMkLst>
        <pc:spChg chg="add">
          <ac:chgData name="Πέτρος Μπάμπης" userId="ee77e2d2a577b2ee" providerId="LiveId" clId="{35030DC6-F162-4AA4-8488-C9AD93057A14}" dt="2025-06-18T12:28:51.269" v="588" actId="22"/>
          <ac:spMkLst>
            <pc:docMk/>
            <pc:sldMk cId="1722685723" sldId="257"/>
            <ac:spMk id="5" creationId="{EF4D5B8A-F356-9A35-2E27-4F6C2A92FB8F}"/>
          </ac:spMkLst>
        </pc:spChg>
      </pc:sldChg>
      <pc:sldChg chg="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1649361043" sldId="258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4" creationId="{4DEF2CAA-469B-E987-C8ED-6DA189D2028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9" creationId="{78E5BB28-8828-61BA-3BC8-B371CF4C7A91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1649361043" sldId="258"/>
            <ac:spMk id="12" creationId="{C49BABE0-8105-D3A4-12FE-304216FE03A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13" creationId="{866582F1-4213-B8DF-09F2-6BD5EEAAFA4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14" creationId="{E05FD93A-D1F9-8715-203F-1D1717DFBFE7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16" creationId="{5DBA015D-4D48-28CB-9738-10DC0FCB4F5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17" creationId="{4E971A35-E7CC-3078-3818-8A9E9DFF1BAC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18" creationId="{49482BB5-209B-5FD0-CA8E-A36708CF17B0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19" creationId="{84D86AD2-5AC7-710C-C0D2-53CA83D201F9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20" creationId="{57F84BDC-906E-6428-D9F2-83EE9E8F1FE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649361043" sldId="258"/>
            <ac:spMk id="21" creationId="{3EC3AAC6-DF41-3688-F00D-15289E8B933E}"/>
          </ac:spMkLst>
        </pc:spChg>
      </pc:sldChg>
      <pc:sldChg chg="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170622525" sldId="259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4" creationId="{A7132FEA-B858-3D04-1386-7230B8B86AB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9" creationId="{A2925D31-4348-3CAF-731E-F052DD360ED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12" creationId="{436E5615-93D3-4C49-825C-2FAFBA34ECD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13" creationId="{1A575F8A-2C5F-DDA4-C6F2-5E8ABB22E0EC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14" creationId="{2B6920D0-FC08-7A73-75AA-50EBF087392B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16" creationId="{ACD8BA41-4902-025D-CA27-F3C995495243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17" creationId="{313E196A-9918-8E5E-C803-8399A186A1C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18" creationId="{EB808B01-930F-4EB6-F65D-FE969D355627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170622525" sldId="259"/>
            <ac:spMk id="19" creationId="{645E0C88-0385-3E83-DB56-48708DFB124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20" creationId="{D7A0B4D0-7F7C-6962-47F2-4595348F2773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0622525" sldId="259"/>
            <ac:spMk id="21" creationId="{7F663C1F-70CC-9918-4CC5-E432BA2E15AD}"/>
          </ac:spMkLst>
        </pc:spChg>
      </pc:sldChg>
      <pc:sldChg chg="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703322648" sldId="260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4" creationId="{60A074EF-B8A6-4D57-37A3-B7A29255609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9" creationId="{37302E49-9B14-63B7-6DD2-82F5771DC5D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12" creationId="{99566AD1-96F2-6482-9A8D-019D25CCB78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13" creationId="{38589B6B-690F-0BEC-9EEF-592FD6C06B70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14" creationId="{7541D3A0-9CB6-FA01-68EF-987FFAA2EAC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16" creationId="{38D09BE6-649B-5E39-6444-107804FBAB1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17" creationId="{2D55A1A0-0D67-C22F-5EBC-49266E08C16F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703322648" sldId="260"/>
            <ac:spMk id="18" creationId="{B45CD437-E353-F5C1-9C1C-619D6488D819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19" creationId="{0E9F1C2A-8214-1055-2F4B-CADAE721D1FA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20" creationId="{DB2B7FCF-78EB-0691-9B33-90366DBFC18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703322648" sldId="260"/>
            <ac:spMk id="21" creationId="{96175380-7B7F-B1E5-6F3C-14E075E9424A}"/>
          </ac:spMkLst>
        </pc:spChg>
      </pc:sldChg>
      <pc:sldChg chg="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171901778" sldId="261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4" creationId="{74CC4D57-EB51-12F4-3E06-4CECE945B49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9" creationId="{2787135B-E1F5-3B41-0E2F-E643E7D86EBA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12" creationId="{450A09CA-ECA0-B5AE-A067-E212B2E923F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13" creationId="{AA1738F6-01DE-AB83-9204-8F8E1DD20E8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14" creationId="{2EA496F0-8E40-AF6B-9B0D-E7A1EAC43510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16" creationId="{AB193277-4E85-BED4-70E7-4D729469421B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17" creationId="{A197A60C-EAF4-8FB0-867D-4D2849B4BA77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18" creationId="{77EF797D-0769-FC41-A2BF-39223894EC5B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171901778" sldId="261"/>
            <ac:spMk id="19" creationId="{AA11AA4A-7CBB-95C2-DAA7-5643106E41C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20" creationId="{7686F5FE-55BB-9C13-A9DE-E84210A3155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171901778" sldId="261"/>
            <ac:spMk id="21" creationId="{ED3B7E4C-1C3A-FBC5-E813-0B8714B6A9D0}"/>
          </ac:spMkLst>
        </pc:spChg>
      </pc:sldChg>
      <pc:sldChg chg="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3882601064" sldId="262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4" creationId="{0ACF4260-0023-0A8F-03C5-9981B384024E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9" creationId="{4D387EAA-0FA9-D155-0A93-F26E03A17C60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12" creationId="{BE0F9D41-1A5A-1C6E-05E0-2A3C668F3BD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13" creationId="{3A59E9A7-CDA7-5283-F32B-7552739C1840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3882601064" sldId="262"/>
            <ac:spMk id="14" creationId="{274E6234-3078-FD3F-118E-1CD20649D03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16" creationId="{B326B8EE-DF03-12B9-0463-1F3BB0D2A0F7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17" creationId="{3C13BD0D-70FA-D4E6-5B22-B5CC15F0367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18" creationId="{C1220C65-2A8C-6269-1C7E-4CB8A4C3E943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19" creationId="{D1A6ED4C-6880-B956-C12E-150A9DF5A20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20" creationId="{8F81D568-97C1-8828-47E9-CBFABB67FDA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882601064" sldId="262"/>
            <ac:spMk id="21" creationId="{7200FC16-BE4E-CCD4-B42E-246097CA3F57}"/>
          </ac:spMkLst>
        </pc:spChg>
      </pc:sldChg>
      <pc:sldChg chg="addSp delSp modSp add mod">
        <pc:chgData name="Πέτρος Μπάμπης" userId="ee77e2d2a577b2ee" providerId="LiveId" clId="{35030DC6-F162-4AA4-8488-C9AD93057A14}" dt="2025-06-18T15:08:21.615" v="4859" actId="14100"/>
        <pc:sldMkLst>
          <pc:docMk/>
          <pc:sldMk cId="2131017961" sldId="263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4" creationId="{43BFDD84-A7FB-4179-0A16-4A034997F634}"/>
          </ac:spMkLst>
        </pc:spChg>
        <pc:spChg chg="add mod">
          <ac:chgData name="Πέτρος Μπάμπης" userId="ee77e2d2a577b2ee" providerId="LiveId" clId="{35030DC6-F162-4AA4-8488-C9AD93057A14}" dt="2025-06-18T15:08:21.615" v="4859" actId="14100"/>
          <ac:spMkLst>
            <pc:docMk/>
            <pc:sldMk cId="2131017961" sldId="263"/>
            <ac:spMk id="7" creationId="{E2B6CAD9-C696-7CA7-0351-2B8C4E37B020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8" creationId="{145AFD60-1286-5CF8-5C4A-7E97AE97829F}"/>
          </ac:spMkLst>
        </pc:spChg>
        <pc:spChg chg="del">
          <ac:chgData name="Πέτρος Μπάμπης" userId="ee77e2d2a577b2ee" providerId="LiveId" clId="{35030DC6-F162-4AA4-8488-C9AD93057A14}" dt="2025-06-18T12:48:38.306" v="1080" actId="478"/>
          <ac:spMkLst>
            <pc:docMk/>
            <pc:sldMk cId="2131017961" sldId="263"/>
            <ac:spMk id="9" creationId="{B0C2B6C8-8F48-03A8-07C5-D92D7E803B26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10" creationId="{088F5BCE-358A-FEA0-84B1-8E796D5FDC85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11" creationId="{69FCA6C5-E3E0-78B1-8A35-D69035A63C6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12" creationId="{F74DCD84-EE64-BCA2-7E39-918A06532793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13" creationId="{D3852636-E807-0744-438A-B63EB7E91D2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14" creationId="{B18B60D9-8EE9-A818-A014-FDB7580FB36E}"/>
          </ac:spMkLst>
        </pc:spChg>
        <pc:spChg chg="del">
          <ac:chgData name="Πέτρος Μπάμπης" userId="ee77e2d2a577b2ee" providerId="LiveId" clId="{35030DC6-F162-4AA4-8488-C9AD93057A14}" dt="2025-06-18T12:48:36.294" v="1079" actId="478"/>
          <ac:spMkLst>
            <pc:docMk/>
            <pc:sldMk cId="2131017961" sldId="263"/>
            <ac:spMk id="16" creationId="{BDF649EB-30DC-52CA-7AD1-E7CD9CC79893}"/>
          </ac:spMkLst>
        </pc:spChg>
        <pc:spChg chg="del">
          <ac:chgData name="Πέτρος Μπάμπης" userId="ee77e2d2a577b2ee" providerId="LiveId" clId="{35030DC6-F162-4AA4-8488-C9AD93057A14}" dt="2025-06-18T12:48:36.294" v="1079" actId="478"/>
          <ac:spMkLst>
            <pc:docMk/>
            <pc:sldMk cId="2131017961" sldId="263"/>
            <ac:spMk id="17" creationId="{C1F1958F-9E61-5CFD-CE6A-56202033BAF8}"/>
          </ac:spMkLst>
        </pc:spChg>
        <pc:spChg chg="del">
          <ac:chgData name="Πέτρος Μπάμπης" userId="ee77e2d2a577b2ee" providerId="LiveId" clId="{35030DC6-F162-4AA4-8488-C9AD93057A14}" dt="2025-06-18T12:48:36.294" v="1079" actId="478"/>
          <ac:spMkLst>
            <pc:docMk/>
            <pc:sldMk cId="2131017961" sldId="263"/>
            <ac:spMk id="18" creationId="{F97EE51B-3303-D0EA-30DD-0E6B1861B4B0}"/>
          </ac:spMkLst>
        </pc:spChg>
        <pc:spChg chg="del">
          <ac:chgData name="Πέτρος Μπάμπης" userId="ee77e2d2a577b2ee" providerId="LiveId" clId="{35030DC6-F162-4AA4-8488-C9AD93057A14}" dt="2025-06-18T12:48:36.294" v="1079" actId="478"/>
          <ac:spMkLst>
            <pc:docMk/>
            <pc:sldMk cId="2131017961" sldId="263"/>
            <ac:spMk id="19" creationId="{75632DA6-50DB-1206-3FD7-74911BC2933C}"/>
          </ac:spMkLst>
        </pc:spChg>
        <pc:spChg chg="del">
          <ac:chgData name="Πέτρος Μπάμπης" userId="ee77e2d2a577b2ee" providerId="LiveId" clId="{35030DC6-F162-4AA4-8488-C9AD93057A14}" dt="2025-06-18T12:48:36.294" v="1079" actId="478"/>
          <ac:spMkLst>
            <pc:docMk/>
            <pc:sldMk cId="2131017961" sldId="263"/>
            <ac:spMk id="20" creationId="{FE456729-2EA8-CAAF-864E-06B5C80588ED}"/>
          </ac:spMkLst>
        </pc:spChg>
        <pc:spChg chg="del">
          <ac:chgData name="Πέτρος Μπάμπης" userId="ee77e2d2a577b2ee" providerId="LiveId" clId="{35030DC6-F162-4AA4-8488-C9AD93057A14}" dt="2025-06-18T12:48:36.294" v="1079" actId="478"/>
          <ac:spMkLst>
            <pc:docMk/>
            <pc:sldMk cId="2131017961" sldId="263"/>
            <ac:spMk id="21" creationId="{A5E15BD4-D7A2-7320-F062-F7DDD10E16FD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31017961" sldId="263"/>
            <ac:spMk id="22" creationId="{824F73CC-06B2-086C-720B-07D4EA7A5054}"/>
          </ac:spMkLst>
        </pc:spChg>
        <pc:spChg chg="add mod">
          <ac:chgData name="Πέτρος Μπάμπης" userId="ee77e2d2a577b2ee" providerId="LiveId" clId="{35030DC6-F162-4AA4-8488-C9AD93057A14}" dt="2025-06-18T15:07:26.218" v="4851" actId="20577"/>
          <ac:spMkLst>
            <pc:docMk/>
            <pc:sldMk cId="2131017961" sldId="263"/>
            <ac:spMk id="23" creationId="{80DC3688-5E1B-77EB-5797-AF9C1DDBB831}"/>
          </ac:spMkLst>
        </pc:spChg>
        <pc:spChg chg="add mod">
          <ac:chgData name="Πέτρος Μπάμπης" userId="ee77e2d2a577b2ee" providerId="LiveId" clId="{35030DC6-F162-4AA4-8488-C9AD93057A14}" dt="2025-06-18T13:13:15.669" v="1511" actId="1076"/>
          <ac:spMkLst>
            <pc:docMk/>
            <pc:sldMk cId="2131017961" sldId="263"/>
            <ac:spMk id="24" creationId="{1F18F1D7-4C14-C3E6-1B33-718645253585}"/>
          </ac:spMkLst>
        </pc:spChg>
        <pc:spChg chg="add mod">
          <ac:chgData name="Πέτρος Μπάμπης" userId="ee77e2d2a577b2ee" providerId="LiveId" clId="{35030DC6-F162-4AA4-8488-C9AD93057A14}" dt="2025-06-18T13:15:02.511" v="1579" actId="1076"/>
          <ac:spMkLst>
            <pc:docMk/>
            <pc:sldMk cId="2131017961" sldId="263"/>
            <ac:spMk id="25" creationId="{FB392F20-6E31-2696-6F8B-5D3866F6FE09}"/>
          </ac:spMkLst>
        </pc:spChg>
        <pc:picChg chg="add mod">
          <ac:chgData name="Πέτρος Μπάμπης" userId="ee77e2d2a577b2ee" providerId="LiveId" clId="{35030DC6-F162-4AA4-8488-C9AD93057A14}" dt="2025-06-18T13:17:30.137" v="1609" actId="14100"/>
          <ac:picMkLst>
            <pc:docMk/>
            <pc:sldMk cId="2131017961" sldId="263"/>
            <ac:picMk id="3" creationId="{3317D12C-508B-5A22-829A-E75CE40EC1D9}"/>
          </ac:picMkLst>
        </pc:picChg>
        <pc:picChg chg="add mod">
          <ac:chgData name="Πέτρος Μπάμπης" userId="ee77e2d2a577b2ee" providerId="LiveId" clId="{35030DC6-F162-4AA4-8488-C9AD93057A14}" dt="2025-06-18T13:15:35.933" v="1581" actId="1076"/>
          <ac:picMkLst>
            <pc:docMk/>
            <pc:sldMk cId="2131017961" sldId="263"/>
            <ac:picMk id="6" creationId="{EB9D5D7C-CC0B-3E3D-EA58-07E0CA7596DC}"/>
          </ac:picMkLst>
        </pc:picChg>
      </pc:sldChg>
      <pc:sldChg chg="new del">
        <pc:chgData name="Πέτρος Μπάμπης" userId="ee77e2d2a577b2ee" providerId="LiveId" clId="{35030DC6-F162-4AA4-8488-C9AD93057A14}" dt="2025-06-18T12:48:25.304" v="1077" actId="47"/>
        <pc:sldMkLst>
          <pc:docMk/>
          <pc:sldMk cId="3651587410" sldId="263"/>
        </pc:sldMkLst>
      </pc:sldChg>
      <pc:sldChg chg="addSp delSp 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4071563834" sldId="264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4" creationId="{3360C119-A189-4F8C-FAD0-5829F53795C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7" creationId="{B4ADBF0B-622A-C596-1893-90D6CDD6CB2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8" creationId="{EED90C3B-BFA9-98A2-C2B9-E89A2A3550E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10" creationId="{35E795F1-FDCA-DF9E-F923-4DD574606A3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11" creationId="{B77CE9A1-7DBE-14A9-9E0A-FBAF3E43691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12" creationId="{B906F2EB-CA65-F8C5-E913-F7075D2E39C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13" creationId="{A09A2A42-B3C7-9714-9B26-BCD4DBB26DFF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4071563834" sldId="264"/>
            <ac:spMk id="14" creationId="{C35DAE9D-8A54-BA54-A080-0BC40CF47FDB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19" creationId="{59F649CD-C2FC-9B8E-4541-3258732C0D94}"/>
          </ac:spMkLst>
        </pc:spChg>
        <pc:spChg chg="del">
          <ac:chgData name="Πέτρος Μπάμπης" userId="ee77e2d2a577b2ee" providerId="LiveId" clId="{35030DC6-F162-4AA4-8488-C9AD93057A14}" dt="2025-06-18T13:25:26.123" v="1872" actId="478"/>
          <ac:spMkLst>
            <pc:docMk/>
            <pc:sldMk cId="4071563834" sldId="264"/>
            <ac:spMk id="22" creationId="{9D5F967C-23CC-C4A3-E9EF-8E412FA1171C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23" creationId="{6F9FBAE8-342F-279C-DD75-A0BF245D4F49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4071563834" sldId="264"/>
            <ac:spMk id="25" creationId="{D5956921-884C-45A5-5E34-21774C51F59E}"/>
          </ac:spMkLst>
        </pc:spChg>
        <pc:picChg chg="del">
          <ac:chgData name="Πέτρος Μπάμπης" userId="ee77e2d2a577b2ee" providerId="LiveId" clId="{35030DC6-F162-4AA4-8488-C9AD93057A14}" dt="2025-06-18T13:16:43.588" v="1598" actId="478"/>
          <ac:picMkLst>
            <pc:docMk/>
            <pc:sldMk cId="4071563834" sldId="264"/>
            <ac:picMk id="3" creationId="{C2A0D798-A2B2-13B2-E086-80F76DA6EB86}"/>
          </ac:picMkLst>
        </pc:picChg>
        <pc:picChg chg="add mod">
          <ac:chgData name="Πέτρος Μπάμπης" userId="ee77e2d2a577b2ee" providerId="LiveId" clId="{35030DC6-F162-4AA4-8488-C9AD93057A14}" dt="2025-06-18T13:17:58.081" v="1614" actId="1076"/>
          <ac:picMkLst>
            <pc:docMk/>
            <pc:sldMk cId="4071563834" sldId="264"/>
            <ac:picMk id="5" creationId="{D3B4D933-E5E5-BCBF-5F3F-588F60C77E18}"/>
          </ac:picMkLst>
        </pc:picChg>
        <pc:picChg chg="del">
          <ac:chgData name="Πέτρος Μπάμπης" userId="ee77e2d2a577b2ee" providerId="LiveId" clId="{35030DC6-F162-4AA4-8488-C9AD93057A14}" dt="2025-06-18T13:20:07.553" v="1662" actId="478"/>
          <ac:picMkLst>
            <pc:docMk/>
            <pc:sldMk cId="4071563834" sldId="264"/>
            <ac:picMk id="6" creationId="{3487813B-4AC5-0988-1572-FF4C648C20C7}"/>
          </ac:picMkLst>
        </pc:picChg>
        <pc:picChg chg="add del mod">
          <ac:chgData name="Πέτρος Μπάμπης" userId="ee77e2d2a577b2ee" providerId="LiveId" clId="{35030DC6-F162-4AA4-8488-C9AD93057A14}" dt="2025-06-18T13:20:16.663" v="1667" actId="478"/>
          <ac:picMkLst>
            <pc:docMk/>
            <pc:sldMk cId="4071563834" sldId="264"/>
            <ac:picMk id="16" creationId="{A44C3852-D857-99B8-E8CE-2601425BC187}"/>
          </ac:picMkLst>
        </pc:picChg>
        <pc:picChg chg="add mod">
          <ac:chgData name="Πέτρος Μπάμπης" userId="ee77e2d2a577b2ee" providerId="LiveId" clId="{35030DC6-F162-4AA4-8488-C9AD93057A14}" dt="2025-06-18T13:21:09.615" v="1682" actId="1076"/>
          <ac:picMkLst>
            <pc:docMk/>
            <pc:sldMk cId="4071563834" sldId="264"/>
            <ac:picMk id="18" creationId="{AF4802E2-6336-F991-4511-5B300A6FEB36}"/>
          </ac:picMkLst>
        </pc:picChg>
      </pc:sldChg>
      <pc:sldChg chg="addSp delSp modSp add mod">
        <pc:chgData name="Πέτρος Μπάμπης" userId="ee77e2d2a577b2ee" providerId="LiveId" clId="{35030DC6-F162-4AA4-8488-C9AD93057A14}" dt="2025-06-18T15:09:07.518" v="4865" actId="20577"/>
        <pc:sldMkLst>
          <pc:docMk/>
          <pc:sldMk cId="671136262" sldId="265"/>
        </pc:sldMkLst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671136262" sldId="265"/>
            <ac:spMk id="4" creationId="{C8911A75-4E41-C0B9-BA5A-DEE42638CC84}"/>
          </ac:spMkLst>
        </pc:spChg>
        <pc:spChg chg="del">
          <ac:chgData name="Πέτρος Μπάμπης" userId="ee77e2d2a577b2ee" providerId="LiveId" clId="{35030DC6-F162-4AA4-8488-C9AD93057A14}" dt="2025-06-18T13:30:40.456" v="2079" actId="478"/>
          <ac:spMkLst>
            <pc:docMk/>
            <pc:sldMk cId="671136262" sldId="265"/>
            <ac:spMk id="7" creationId="{009002A4-B5C7-CB53-F89C-E91CF4AB1666}"/>
          </ac:spMkLst>
        </pc:spChg>
        <pc:spChg chg="del">
          <ac:chgData name="Πέτρος Μπάμπης" userId="ee77e2d2a577b2ee" providerId="LiveId" clId="{35030DC6-F162-4AA4-8488-C9AD93057A14}" dt="2025-06-18T13:30:40.456" v="2079" actId="478"/>
          <ac:spMkLst>
            <pc:docMk/>
            <pc:sldMk cId="671136262" sldId="265"/>
            <ac:spMk id="8" creationId="{F8EF2548-97EB-3317-1EA9-7278508D3996}"/>
          </ac:spMkLst>
        </pc:spChg>
        <pc:spChg chg="del">
          <ac:chgData name="Πέτρος Μπάμπης" userId="ee77e2d2a577b2ee" providerId="LiveId" clId="{35030DC6-F162-4AA4-8488-C9AD93057A14}" dt="2025-06-18T13:30:40.456" v="2079" actId="478"/>
          <ac:spMkLst>
            <pc:docMk/>
            <pc:sldMk cId="671136262" sldId="265"/>
            <ac:spMk id="10" creationId="{0FC27BA4-4609-8C91-C079-93FCBFEEDDA7}"/>
          </ac:spMkLst>
        </pc:spChg>
        <pc:spChg chg="del">
          <ac:chgData name="Πέτρος Μπάμπης" userId="ee77e2d2a577b2ee" providerId="LiveId" clId="{35030DC6-F162-4AA4-8488-C9AD93057A14}" dt="2025-06-18T13:30:40.456" v="2079" actId="478"/>
          <ac:spMkLst>
            <pc:docMk/>
            <pc:sldMk cId="671136262" sldId="265"/>
            <ac:spMk id="11" creationId="{42B461C1-7BF6-6289-8CD6-4DCFF41D605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12" creationId="{A7DBE21D-74C8-5E34-190A-5E02B7C90F6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13" creationId="{BD524BD6-81A8-EA60-56B6-383C79B82AE3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16" creationId="{D94AB058-21AE-38A6-973C-B7D37921DF22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17" creationId="{A422D1BF-1366-5DF5-54C1-8E04ECAA882A}"/>
          </ac:spMkLst>
        </pc:spChg>
        <pc:spChg chg="del">
          <ac:chgData name="Πέτρος Μπάμπης" userId="ee77e2d2a577b2ee" providerId="LiveId" clId="{35030DC6-F162-4AA4-8488-C9AD93057A14}" dt="2025-06-18T13:30:40.456" v="2079" actId="478"/>
          <ac:spMkLst>
            <pc:docMk/>
            <pc:sldMk cId="671136262" sldId="265"/>
            <ac:spMk id="19" creationId="{0546F308-D610-45E0-9D08-B3755637BAC5}"/>
          </ac:spMkLst>
        </pc:spChg>
        <pc:spChg chg="add mod">
          <ac:chgData name="Πέτρος Μπάμπης" userId="ee77e2d2a577b2ee" providerId="LiveId" clId="{35030DC6-F162-4AA4-8488-C9AD93057A14}" dt="2025-06-18T15:09:07.518" v="4865" actId="20577"/>
          <ac:spMkLst>
            <pc:docMk/>
            <pc:sldMk cId="671136262" sldId="265"/>
            <ac:spMk id="20" creationId="{E0DB1A25-B4E6-1EFD-928D-D0B4ED884500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21" creationId="{29ECBA75-FBCA-AC3F-BB9D-618BB825EA9A}"/>
          </ac:spMkLst>
        </pc:spChg>
        <pc:spChg chg="add del mod">
          <ac:chgData name="Πέτρος Μπάμπης" userId="ee77e2d2a577b2ee" providerId="LiveId" clId="{35030DC6-F162-4AA4-8488-C9AD93057A14}" dt="2025-06-18T13:41:44.083" v="2291" actId="478"/>
          <ac:spMkLst>
            <pc:docMk/>
            <pc:sldMk cId="671136262" sldId="265"/>
            <ac:spMk id="22" creationId="{FADC4E58-590A-CE86-83BA-8A1F9AC69457}"/>
          </ac:spMkLst>
        </pc:spChg>
        <pc:spChg chg="del">
          <ac:chgData name="Πέτρος Μπάμπης" userId="ee77e2d2a577b2ee" providerId="LiveId" clId="{35030DC6-F162-4AA4-8488-C9AD93057A14}" dt="2025-06-18T13:30:40.456" v="2079" actId="478"/>
          <ac:spMkLst>
            <pc:docMk/>
            <pc:sldMk cId="671136262" sldId="265"/>
            <ac:spMk id="23" creationId="{4D067A97-679F-BC7A-05ED-71E25F83C502}"/>
          </ac:spMkLst>
        </pc:spChg>
        <pc:spChg chg="add del mod">
          <ac:chgData name="Πέτρος Μπάμπης" userId="ee77e2d2a577b2ee" providerId="LiveId" clId="{35030DC6-F162-4AA4-8488-C9AD93057A14}" dt="2025-06-18T13:41:42.371" v="2290" actId="478"/>
          <ac:spMkLst>
            <pc:docMk/>
            <pc:sldMk cId="671136262" sldId="265"/>
            <ac:spMk id="24" creationId="{A2BAEA3A-6DDC-1C8C-3EEF-5F7B851C5F87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671136262" sldId="265"/>
            <ac:spMk id="25" creationId="{734C1DF0-64A6-AE9C-717D-C1A2B18140AD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26" creationId="{9814C999-4F45-F346-B8FC-85F955E8EFDF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27" creationId="{9CAC45C8-D800-040E-C754-92948C18DB80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28" creationId="{61D09547-748C-D1AC-2B97-25C613EC019B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671136262" sldId="265"/>
            <ac:spMk id="29" creationId="{7A7F6901-C917-C1DF-8CAA-72B5C56FABD1}"/>
          </ac:spMkLst>
        </pc:spChg>
        <pc:picChg chg="add mod">
          <ac:chgData name="Πέτρος Μπάμπης" userId="ee77e2d2a577b2ee" providerId="LiveId" clId="{35030DC6-F162-4AA4-8488-C9AD93057A14}" dt="2025-06-18T13:31:21.045" v="2086" actId="1076"/>
          <ac:picMkLst>
            <pc:docMk/>
            <pc:sldMk cId="671136262" sldId="265"/>
            <ac:picMk id="3" creationId="{508FC2E8-3CC8-234E-EEB8-6AB6B99B3D60}"/>
          </ac:picMkLst>
        </pc:picChg>
        <pc:picChg chg="del">
          <ac:chgData name="Πέτρος Μπάμπης" userId="ee77e2d2a577b2ee" providerId="LiveId" clId="{35030DC6-F162-4AA4-8488-C9AD93057A14}" dt="2025-06-18T13:30:33.821" v="2078" actId="478"/>
          <ac:picMkLst>
            <pc:docMk/>
            <pc:sldMk cId="671136262" sldId="265"/>
            <ac:picMk id="5" creationId="{79069401-1391-1E44-1F97-0472BC1900F4}"/>
          </ac:picMkLst>
        </pc:picChg>
        <pc:picChg chg="add mod">
          <ac:chgData name="Πέτρος Μπάμπης" userId="ee77e2d2a577b2ee" providerId="LiveId" clId="{35030DC6-F162-4AA4-8488-C9AD93057A14}" dt="2025-06-18T13:45:31.450" v="2553" actId="1076"/>
          <ac:picMkLst>
            <pc:docMk/>
            <pc:sldMk cId="671136262" sldId="265"/>
            <ac:picMk id="9" creationId="{B360DA64-A2E9-9704-B4BE-A8C2738B46E2}"/>
          </ac:picMkLst>
        </pc:picChg>
        <pc:picChg chg="del">
          <ac:chgData name="Πέτρος Μπάμπης" userId="ee77e2d2a577b2ee" providerId="LiveId" clId="{35030DC6-F162-4AA4-8488-C9AD93057A14}" dt="2025-06-18T13:30:40.456" v="2079" actId="478"/>
          <ac:picMkLst>
            <pc:docMk/>
            <pc:sldMk cId="671136262" sldId="265"/>
            <ac:picMk id="18" creationId="{478B8752-C594-2675-18C0-A9F3BDE48520}"/>
          </ac:picMkLst>
        </pc:picChg>
      </pc:sldChg>
      <pc:sldChg chg="modSp add del mod">
        <pc:chgData name="Πέτρος Μπάμπης" userId="ee77e2d2a577b2ee" providerId="LiveId" clId="{35030DC6-F162-4AA4-8488-C9AD93057A14}" dt="2025-06-18T13:46:35.209" v="2572"/>
        <pc:sldMkLst>
          <pc:docMk/>
          <pc:sldMk cId="1036658854" sldId="266"/>
        </pc:sldMkLst>
        <pc:spChg chg="mod">
          <ac:chgData name="Πέτρος Μπάμπης" userId="ee77e2d2a577b2ee" providerId="LiveId" clId="{35030DC6-F162-4AA4-8488-C9AD93057A14}" dt="2025-06-18T13:46:34.777" v="2571" actId="20577"/>
          <ac:spMkLst>
            <pc:docMk/>
            <pc:sldMk cId="1036658854" sldId="266"/>
            <ac:spMk id="25" creationId="{F8477452-EEDC-E1BD-6D04-96C5A78360EB}"/>
          </ac:spMkLst>
        </pc:spChg>
      </pc:sldChg>
      <pc:sldChg chg="addSp delSp modSp add mod">
        <pc:chgData name="Πέτρος Μπάμπης" userId="ee77e2d2a577b2ee" providerId="LiveId" clId="{35030DC6-F162-4AA4-8488-C9AD93057A14}" dt="2025-06-18T15:09:59.645" v="4869" actId="20577"/>
        <pc:sldMkLst>
          <pc:docMk/>
          <pc:sldMk cId="2100620967" sldId="266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4" creationId="{DB8B48F7-D389-17A8-0ABD-EC95133D86B5}"/>
          </ac:spMkLst>
        </pc:spChg>
        <pc:spChg chg="add mod">
          <ac:chgData name="Πέτρος Μπάμπης" userId="ee77e2d2a577b2ee" providerId="LiveId" clId="{35030DC6-F162-4AA4-8488-C9AD93057A14}" dt="2025-06-18T14:04:14.550" v="3025" actId="1076"/>
          <ac:spMkLst>
            <pc:docMk/>
            <pc:sldMk cId="2100620967" sldId="266"/>
            <ac:spMk id="6" creationId="{5105ADFA-B7AB-269A-DE26-24DFC56B169E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7" creationId="{B99B5246-ADFF-6AC7-41C4-92CFCA27E00D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8" creationId="{2615367D-F133-729A-1085-055BF45EA9BB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10" creationId="{F3310893-B7C2-3984-3157-4E141E03DD76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11" creationId="{FA749A15-7EA1-C4E6-1E13-55A49459C09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12" creationId="{074C28A3-C32C-20D3-92ED-253D6F1124BD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2100620967" sldId="266"/>
            <ac:spMk id="13" creationId="{CD60C1E2-D912-EF05-E7F7-0C9BD082F39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14" creationId="{1246A76F-F1B3-BC11-CF15-7EC90013E962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16" creationId="{935EEB43-F896-8E32-2D9D-871F0F8F1C49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17" creationId="{7BFBE6AA-74DA-325B-C267-6519C45D568D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18" creationId="{74A126F7-D181-F33F-FCCC-B8D79F25B33D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19" creationId="{F14E710D-5E4C-7FE1-F9D8-CE5E0F64377F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20" creationId="{E69460D4-CDA5-7737-B687-8F897A74D40E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21" creationId="{3EB29B63-89DC-8AC9-4597-9A1B6A34CB36}"/>
          </ac:spMkLst>
        </pc:spChg>
        <pc:spChg chg="add del mod">
          <ac:chgData name="Πέτρος Μπάμπης" userId="ee77e2d2a577b2ee" providerId="LiveId" clId="{35030DC6-F162-4AA4-8488-C9AD93057A14}" dt="2025-06-18T13:55:42.149" v="2764" actId="478"/>
          <ac:spMkLst>
            <pc:docMk/>
            <pc:sldMk cId="2100620967" sldId="266"/>
            <ac:spMk id="22" creationId="{473208C6-9374-3970-F93B-6DBD69284306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23" creationId="{7C87236A-BCA0-8917-169C-9C88025921E3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24" creationId="{71DDC973-2E3C-BA0E-84EA-97747B0C7630}"/>
          </ac:spMkLst>
        </pc:spChg>
        <pc:spChg chg="mod">
          <ac:chgData name="Πέτρος Μπάμπης" userId="ee77e2d2a577b2ee" providerId="LiveId" clId="{35030DC6-F162-4AA4-8488-C9AD93057A14}" dt="2025-06-18T14:11:55.900" v="3290" actId="1076"/>
          <ac:spMkLst>
            <pc:docMk/>
            <pc:sldMk cId="2100620967" sldId="266"/>
            <ac:spMk id="25" creationId="{1EC60E0E-BDA0-9573-2F71-56A9A0C93991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26" creationId="{964F557F-0941-A3AD-7CBE-58CB01FCC556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27" creationId="{E63A06B2-D529-E726-BD0C-98B879005F2E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28" creationId="{C5E81E34-E1A8-51C6-DAD1-F6257B2839DA}"/>
          </ac:spMkLst>
        </pc:spChg>
        <pc:spChg chg="del">
          <ac:chgData name="Πέτρος Μπάμπης" userId="ee77e2d2a577b2ee" providerId="LiveId" clId="{35030DC6-F162-4AA4-8488-C9AD93057A14}" dt="2025-06-18T13:48:03.766" v="2617" actId="478"/>
          <ac:spMkLst>
            <pc:docMk/>
            <pc:sldMk cId="2100620967" sldId="266"/>
            <ac:spMk id="29" creationId="{B15D4194-4F6D-DF28-0A2A-3C384E5B244E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30" creationId="{2096699B-ED18-9047-0777-E0192558FC38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31" creationId="{5F1D274B-7AB9-0F1F-9B77-AAD20F9B0D17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33" creationId="{7070830B-3992-1F41-2817-ED25C9EFE223}"/>
          </ac:spMkLst>
        </pc:spChg>
        <pc:spChg chg="add mod">
          <ac:chgData name="Πέτρος Μπάμπης" userId="ee77e2d2a577b2ee" providerId="LiveId" clId="{35030DC6-F162-4AA4-8488-C9AD93057A14}" dt="2025-06-18T15:09:59.645" v="4869" actId="20577"/>
          <ac:spMkLst>
            <pc:docMk/>
            <pc:sldMk cId="2100620967" sldId="266"/>
            <ac:spMk id="34" creationId="{225D8D20-8380-7673-F86D-0DB51AE9F0D6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0620967" sldId="266"/>
            <ac:spMk id="35" creationId="{0E4C0039-648C-300B-9E48-504E0A370E55}"/>
          </ac:spMkLst>
        </pc:spChg>
        <pc:picChg chg="del">
          <ac:chgData name="Πέτρος Μπάμπης" userId="ee77e2d2a577b2ee" providerId="LiveId" clId="{35030DC6-F162-4AA4-8488-C9AD93057A14}" dt="2025-06-18T13:47:57.284" v="2615" actId="478"/>
          <ac:picMkLst>
            <pc:docMk/>
            <pc:sldMk cId="2100620967" sldId="266"/>
            <ac:picMk id="3" creationId="{81069F76-6746-37FF-E821-8B4CF77C9D48}"/>
          </ac:picMkLst>
        </pc:picChg>
        <pc:picChg chg="add mod">
          <ac:chgData name="Πέτρος Μπάμπης" userId="ee77e2d2a577b2ee" providerId="LiveId" clId="{35030DC6-F162-4AA4-8488-C9AD93057A14}" dt="2025-06-18T14:11:19.975" v="3282" actId="1076"/>
          <ac:picMkLst>
            <pc:docMk/>
            <pc:sldMk cId="2100620967" sldId="266"/>
            <ac:picMk id="5" creationId="{09BF1657-A5C2-5657-1D96-1777F1433464}"/>
          </ac:picMkLst>
        </pc:picChg>
        <pc:picChg chg="del">
          <ac:chgData name="Πέτρος Μπάμπης" userId="ee77e2d2a577b2ee" providerId="LiveId" clId="{35030DC6-F162-4AA4-8488-C9AD93057A14}" dt="2025-06-18T13:47:58.445" v="2616" actId="478"/>
          <ac:picMkLst>
            <pc:docMk/>
            <pc:sldMk cId="2100620967" sldId="266"/>
            <ac:picMk id="9" creationId="{0348099E-3AF9-9589-071F-5B7F5BD80F10}"/>
          </ac:picMkLst>
        </pc:picChg>
        <pc:picChg chg="add del mod">
          <ac:chgData name="Πέτρος Μπάμπης" userId="ee77e2d2a577b2ee" providerId="LiveId" clId="{35030DC6-F162-4AA4-8488-C9AD93057A14}" dt="2025-06-18T14:05:33.577" v="3038" actId="478"/>
          <ac:picMkLst>
            <pc:docMk/>
            <pc:sldMk cId="2100620967" sldId="266"/>
            <ac:picMk id="32" creationId="{2A076652-9C0D-5CAD-7D6D-871276D57C54}"/>
          </ac:picMkLst>
        </pc:picChg>
        <pc:picChg chg="add mod">
          <ac:chgData name="Πέτρος Μπάμπης" userId="ee77e2d2a577b2ee" providerId="LiveId" clId="{35030DC6-F162-4AA4-8488-C9AD93057A14}" dt="2025-06-18T14:10:27.899" v="3268" actId="1076"/>
          <ac:picMkLst>
            <pc:docMk/>
            <pc:sldMk cId="2100620967" sldId="266"/>
            <ac:picMk id="36" creationId="{2B803CDF-0776-9AD5-6B64-B5A5F9EECBD6}"/>
          </ac:picMkLst>
        </pc:picChg>
      </pc:sldChg>
      <pc:sldChg chg="addSp delSp modSp add mod">
        <pc:chgData name="Πέτρος Μπάμπης" userId="ee77e2d2a577b2ee" providerId="LiveId" clId="{35030DC6-F162-4AA4-8488-C9AD93057A14}" dt="2025-06-18T15:10:13.948" v="4871" actId="14100"/>
        <pc:sldMkLst>
          <pc:docMk/>
          <pc:sldMk cId="998318805" sldId="267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4" creationId="{4A7E1B14-7BCA-D2CD-13FC-E6DC48689DF9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6" creationId="{E8AC4A0B-6AF0-741C-7417-208AD8586DB4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12" creationId="{E560D469-5327-FB93-30B4-27266EE55963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13" creationId="{F4B526EA-C056-3C1F-78B4-56E4E9B5A4A7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14" creationId="{3D2C13E4-B639-97DE-5F06-D53DDE8435FA}"/>
          </ac:spMkLst>
        </pc:spChg>
        <pc:spChg chg="del">
          <ac:chgData name="Πέτρος Μπάμπης" userId="ee77e2d2a577b2ee" providerId="LiveId" clId="{35030DC6-F162-4AA4-8488-C9AD93057A14}" dt="2025-06-18T14:17:30.632" v="3518" actId="478"/>
          <ac:spMkLst>
            <pc:docMk/>
            <pc:sldMk cId="998318805" sldId="267"/>
            <ac:spMk id="23" creationId="{58E679F8-59A2-C232-11EB-81BA5046B03A}"/>
          </ac:spMkLst>
        </pc:spChg>
        <pc:spChg chg="del">
          <ac:chgData name="Πέτρος Μπάμπης" userId="ee77e2d2a577b2ee" providerId="LiveId" clId="{35030DC6-F162-4AA4-8488-C9AD93057A14}" dt="2025-06-18T14:17:30.632" v="3518" actId="478"/>
          <ac:spMkLst>
            <pc:docMk/>
            <pc:sldMk cId="998318805" sldId="267"/>
            <ac:spMk id="24" creationId="{39C0372F-624C-487B-83FA-905221635295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25" creationId="{EF8D53EB-33B6-C2BA-42C6-AEA9766C57C4}"/>
          </ac:spMkLst>
        </pc:spChg>
        <pc:spChg chg="del">
          <ac:chgData name="Πέτρος Μπάμπης" userId="ee77e2d2a577b2ee" providerId="LiveId" clId="{35030DC6-F162-4AA4-8488-C9AD93057A14}" dt="2025-06-18T14:17:30.632" v="3518" actId="478"/>
          <ac:spMkLst>
            <pc:docMk/>
            <pc:sldMk cId="998318805" sldId="267"/>
            <ac:spMk id="30" creationId="{C7BE081D-1785-AC11-A147-F73045D9E6EF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998318805" sldId="267"/>
            <ac:spMk id="31" creationId="{EE1AA801-2BD1-925C-6F4A-9E03A83F61F8}"/>
          </ac:spMkLst>
        </pc:spChg>
        <pc:spChg chg="mod">
          <ac:chgData name="Πέτρος Μπάμπης" userId="ee77e2d2a577b2ee" providerId="LiveId" clId="{35030DC6-F162-4AA4-8488-C9AD93057A14}" dt="2025-06-18T15:10:13.948" v="4871" actId="14100"/>
          <ac:spMkLst>
            <pc:docMk/>
            <pc:sldMk cId="998318805" sldId="267"/>
            <ac:spMk id="33" creationId="{393E825E-4F9B-46F4-D8AE-A1914B4C84D0}"/>
          </ac:spMkLst>
        </pc:spChg>
        <pc:spChg chg="del">
          <ac:chgData name="Πέτρος Μπάμπης" userId="ee77e2d2a577b2ee" providerId="LiveId" clId="{35030DC6-F162-4AA4-8488-C9AD93057A14}" dt="2025-06-18T14:15:27.618" v="3434" actId="478"/>
          <ac:spMkLst>
            <pc:docMk/>
            <pc:sldMk cId="998318805" sldId="267"/>
            <ac:spMk id="34" creationId="{4DC1A2E7-402B-4726-AF56-CBFCE05B2650}"/>
          </ac:spMkLst>
        </pc:spChg>
        <pc:spChg chg="del">
          <ac:chgData name="Πέτρος Μπάμπης" userId="ee77e2d2a577b2ee" providerId="LiveId" clId="{35030DC6-F162-4AA4-8488-C9AD93057A14}" dt="2025-06-18T14:15:29.620" v="3435" actId="478"/>
          <ac:spMkLst>
            <pc:docMk/>
            <pc:sldMk cId="998318805" sldId="267"/>
            <ac:spMk id="35" creationId="{7E193414-86A6-319D-712A-9EF7D025EF47}"/>
          </ac:spMkLst>
        </pc:spChg>
        <pc:picChg chg="add mod">
          <ac:chgData name="Πέτρος Μπάμπης" userId="ee77e2d2a577b2ee" providerId="LiveId" clId="{35030DC6-F162-4AA4-8488-C9AD93057A14}" dt="2025-06-18T14:12:56.861" v="3303"/>
          <ac:picMkLst>
            <pc:docMk/>
            <pc:sldMk cId="998318805" sldId="267"/>
            <ac:picMk id="3" creationId="{BDD5F7F7-8E93-1512-B152-483422A6D3F2}"/>
          </ac:picMkLst>
        </pc:picChg>
        <pc:picChg chg="add del">
          <ac:chgData name="Πέτρος Μπάμπης" userId="ee77e2d2a577b2ee" providerId="LiveId" clId="{35030DC6-F162-4AA4-8488-C9AD93057A14}" dt="2025-06-18T14:13:37.320" v="3314" actId="478"/>
          <ac:picMkLst>
            <pc:docMk/>
            <pc:sldMk cId="998318805" sldId="267"/>
            <ac:picMk id="5" creationId="{AEFA4CC3-8526-C11C-A50E-8020941531AC}"/>
          </ac:picMkLst>
        </pc:picChg>
        <pc:picChg chg="add mod">
          <ac:chgData name="Πέτρος Μπάμπης" userId="ee77e2d2a577b2ee" providerId="LiveId" clId="{35030DC6-F162-4AA4-8488-C9AD93057A14}" dt="2025-06-18T14:22:20.457" v="3536" actId="1076"/>
          <ac:picMkLst>
            <pc:docMk/>
            <pc:sldMk cId="998318805" sldId="267"/>
            <ac:picMk id="8" creationId="{3C6185E6-B9EC-4E3C-E7B8-3751F2DAED41}"/>
          </ac:picMkLst>
        </pc:picChg>
        <pc:picChg chg="add mod">
          <ac:chgData name="Πέτρος Μπάμπης" userId="ee77e2d2a577b2ee" providerId="LiveId" clId="{35030DC6-F162-4AA4-8488-C9AD93057A14}" dt="2025-06-18T14:24:15.892" v="3595" actId="1076"/>
          <ac:picMkLst>
            <pc:docMk/>
            <pc:sldMk cId="998318805" sldId="267"/>
            <ac:picMk id="10" creationId="{5796454B-0C55-C14E-6D45-08459DDC6451}"/>
          </ac:picMkLst>
        </pc:picChg>
      </pc:sldChg>
      <pc:sldChg chg="addSp delSp 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863310345" sldId="268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4" creationId="{D748072F-2319-C05A-E175-21BFB09FC0B7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5" creationId="{9E9B20A9-BBEF-39B5-668B-E2B89576FFE1}"/>
          </ac:spMkLst>
        </pc:spChg>
        <pc:spChg chg="del mod">
          <ac:chgData name="Πέτρος Μπάμπης" userId="ee77e2d2a577b2ee" providerId="LiveId" clId="{35030DC6-F162-4AA4-8488-C9AD93057A14}" dt="2025-06-18T14:24:25.509" v="3596" actId="478"/>
          <ac:spMkLst>
            <pc:docMk/>
            <pc:sldMk cId="863310345" sldId="268"/>
            <ac:spMk id="6" creationId="{B7DE806A-80EB-62BE-8CE7-83A599DBADA1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7" creationId="{D4A33F94-366A-1094-CB62-6A1E51788692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9" creationId="{FE91A524-3D7B-B8C1-DDE6-898DBDC4B9A0}"/>
          </ac:spMkLst>
        </pc:spChg>
        <pc:spChg chg="add 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863310345" sldId="268"/>
            <ac:spMk id="11" creationId="{F0C6CD5D-615E-77BD-DBD6-B2DA43D0F4A2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12" creationId="{F51F1BD2-CAC8-3C1C-19AE-B6ACA6D01C33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863310345" sldId="268"/>
            <ac:spMk id="13" creationId="{C9CB4DD9-BBAC-25C8-9420-84D0A260C889}"/>
          </ac:spMkLst>
        </pc:spChg>
        <pc:spChg chg="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863310345" sldId="268"/>
            <ac:spMk id="14" creationId="{1EA234F9-ED5B-381F-B6B8-562EC56DAB33}"/>
          </ac:spMkLst>
        </pc:spChg>
        <pc:spChg chg="add mod">
          <ac:chgData name="Πέτρος Μπάμπης" userId="ee77e2d2a577b2ee" providerId="LiveId" clId="{35030DC6-F162-4AA4-8488-C9AD93057A14}" dt="2025-06-18T15:05:32.825" v="4830" actId="790"/>
          <ac:spMkLst>
            <pc:docMk/>
            <pc:sldMk cId="863310345" sldId="268"/>
            <ac:spMk id="16" creationId="{1625AB2D-9051-9BE7-23D4-32BF3DADDA61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17" creationId="{0ABBE0E1-CF48-30B5-3C4A-6F7ED7960A4C}"/>
          </ac:spMkLst>
        </pc:spChg>
        <pc:spChg chg="add mod">
          <ac:chgData name="Πέτρος Μπάμπης" userId="ee77e2d2a577b2ee" providerId="LiveId" clId="{35030DC6-F162-4AA4-8488-C9AD93057A14}" dt="2025-06-18T14:40:53.739" v="4249" actId="113"/>
          <ac:spMkLst>
            <pc:docMk/>
            <pc:sldMk cId="863310345" sldId="268"/>
            <ac:spMk id="18" creationId="{7F58B507-BE40-48EA-38D0-588D934A4E0E}"/>
          </ac:spMkLst>
        </pc:spChg>
        <pc:spChg chg="add mod">
          <ac:chgData name="Πέτρος Μπάμπης" userId="ee77e2d2a577b2ee" providerId="LiveId" clId="{35030DC6-F162-4AA4-8488-C9AD93057A14}" dt="2025-06-18T14:40:25.328" v="4245" actId="1076"/>
          <ac:spMkLst>
            <pc:docMk/>
            <pc:sldMk cId="863310345" sldId="268"/>
            <ac:spMk id="19" creationId="{6DF281B1-B94A-3F6C-5EFE-B72B3CEC41B3}"/>
          </ac:spMkLst>
        </pc:spChg>
        <pc:spChg chg="add mod">
          <ac:chgData name="Πέτρος Μπάμπης" userId="ee77e2d2a577b2ee" providerId="LiveId" clId="{35030DC6-F162-4AA4-8488-C9AD93057A14}" dt="2025-06-18T14:40:25.328" v="4245" actId="1076"/>
          <ac:spMkLst>
            <pc:docMk/>
            <pc:sldMk cId="863310345" sldId="268"/>
            <ac:spMk id="20" creationId="{184A5AF9-EE45-72FE-9F87-CDCD8FBB3DB7}"/>
          </ac:spMkLst>
        </pc:spChg>
        <pc:spChg chg="add 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863310345" sldId="268"/>
            <ac:spMk id="21" creationId="{13612526-86DA-1504-FC41-E52C524D0C9D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22" creationId="{1FF57250-591F-7659-BAAE-580C8D09C424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23" creationId="{A7CDA2F9-C357-5FE2-FB72-5A0159EA149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25" creationId="{3D85F54C-EA03-E706-C4FC-97ABEBB1BDA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863310345" sldId="268"/>
            <ac:spMk id="31" creationId="{8CFDFBE6-89FD-40FA-5D70-17C5B582181D}"/>
          </ac:spMkLst>
        </pc:spChg>
        <pc:spChg chg="del">
          <ac:chgData name="Πέτρος Μπάμπης" userId="ee77e2d2a577b2ee" providerId="LiveId" clId="{35030DC6-F162-4AA4-8488-C9AD93057A14}" dt="2025-06-18T14:41:27.816" v="4257" actId="478"/>
          <ac:spMkLst>
            <pc:docMk/>
            <pc:sldMk cId="863310345" sldId="268"/>
            <ac:spMk id="33" creationId="{66AC2017-4D04-7EE1-7F74-AD9B902F281D}"/>
          </ac:spMkLst>
        </pc:spChg>
        <pc:picChg chg="add mod">
          <ac:chgData name="Πέτρος Μπάμπης" userId="ee77e2d2a577b2ee" providerId="LiveId" clId="{35030DC6-F162-4AA4-8488-C9AD93057A14}" dt="2025-06-18T14:41:14.663" v="4256" actId="1076"/>
          <ac:picMkLst>
            <pc:docMk/>
            <pc:sldMk cId="863310345" sldId="268"/>
            <ac:picMk id="3" creationId="{BF9E4ABD-2684-C4C5-FA2F-32F55FF14675}"/>
          </ac:picMkLst>
        </pc:picChg>
        <pc:picChg chg="del">
          <ac:chgData name="Πέτρος Μπάμπης" userId="ee77e2d2a577b2ee" providerId="LiveId" clId="{35030DC6-F162-4AA4-8488-C9AD93057A14}" dt="2025-06-18T14:23:09.765" v="3547" actId="478"/>
          <ac:picMkLst>
            <pc:docMk/>
            <pc:sldMk cId="863310345" sldId="268"/>
            <ac:picMk id="8" creationId="{6A455D0A-B263-4811-A321-0FEDA5C4BCA2}"/>
          </ac:picMkLst>
        </pc:picChg>
        <pc:picChg chg="del">
          <ac:chgData name="Πέτρος Μπάμπης" userId="ee77e2d2a577b2ee" providerId="LiveId" clId="{35030DC6-F162-4AA4-8488-C9AD93057A14}" dt="2025-06-18T14:25:40.411" v="3638" actId="478"/>
          <ac:picMkLst>
            <pc:docMk/>
            <pc:sldMk cId="863310345" sldId="268"/>
            <ac:picMk id="10" creationId="{F03373F0-5293-7E65-A0EF-CA38DDE45C30}"/>
          </ac:picMkLst>
        </pc:picChg>
      </pc:sldChg>
      <pc:sldChg chg="addSp delSp 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3322143087" sldId="269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4" creationId="{9596604F-F174-423C-34AD-D1E1E2334010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5" creationId="{7E1C0C95-0309-B5D1-06F1-5B69D84DAFFA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9" creationId="{119A27E1-A81E-E210-4A6E-2831C99D9692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11" creationId="{D3EBC8B5-B6CF-DF2C-7AF7-5F383045198A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12" creationId="{AFE22AD3-E95F-AFB7-2779-9A8F32219128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13" creationId="{625C8FE9-7B15-CB0E-7C77-1F33042B5CD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14" creationId="{11F54E55-F3EB-1706-E9D1-B8D114DF9CE3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16" creationId="{455C56DB-64DC-E14E-8DEE-446406054978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17" creationId="{74AB621C-8E4B-092F-BCEE-5BF5D2AC072A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18" creationId="{9A92E395-322A-48DC-47FB-7AE1D6B1A705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19" creationId="{6E16855B-0DC3-9068-F042-ABCECF24A330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20" creationId="{C3825369-1290-7117-5177-81E570E19C5D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22" creationId="{B4BC85C8-DD3F-D89B-D77D-E9A025F33E03}"/>
          </ac:spMkLst>
        </pc:spChg>
        <pc:spChg chg="del">
          <ac:chgData name="Πέτρος Μπάμπης" userId="ee77e2d2a577b2ee" providerId="LiveId" clId="{35030DC6-F162-4AA4-8488-C9AD93057A14}" dt="2025-06-18T14:51:06.611" v="4373" actId="478"/>
          <ac:spMkLst>
            <pc:docMk/>
            <pc:sldMk cId="3322143087" sldId="269"/>
            <ac:spMk id="23" creationId="{C1025C98-63E7-A8B6-694F-E8411DC1012E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24" creationId="{B090E4B3-EB33-7C0A-2B5F-37190DFF03D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25" creationId="{3BB58B02-2E5E-F902-4F0B-9801B133ADEB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26" creationId="{28E8E537-05A7-6477-3A4C-0C3B9D78B2C2}"/>
          </ac:spMkLst>
        </pc:spChg>
        <pc:spChg chg="add 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3322143087" sldId="269"/>
            <ac:spMk id="27" creationId="{8F6DDE01-3AAD-A55D-7F7E-D6FDC98886FC}"/>
          </ac:spMkLst>
        </pc:spChg>
        <pc:spChg chg="add mod">
          <ac:chgData name="Πέτρος Μπάμπης" userId="ee77e2d2a577b2ee" providerId="LiveId" clId="{35030DC6-F162-4AA4-8488-C9AD93057A14}" dt="2025-06-18T15:05:58.323" v="4832" actId="790"/>
          <ac:spMkLst>
            <pc:docMk/>
            <pc:sldMk cId="3322143087" sldId="269"/>
            <ac:spMk id="28" creationId="{6B67DF3A-CD27-BFC9-F241-74B50569732E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29" creationId="{7B1EFD9A-7854-D3AB-182B-8EE48B9AECF7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30" creationId="{02387BBA-7EEB-459D-45E6-A93C0341069F}"/>
          </ac:spMkLst>
        </pc:spChg>
        <pc:spChg chg="add 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3322143087" sldId="269"/>
            <ac:spMk id="32" creationId="{19F14D9C-AFEE-6FD7-AC9E-69F05CF452DF}"/>
          </ac:spMkLst>
        </pc:spChg>
        <pc:picChg chg="add mod">
          <ac:chgData name="Πέτρος Μπάμπης" userId="ee77e2d2a577b2ee" providerId="LiveId" clId="{35030DC6-F162-4AA4-8488-C9AD93057A14}" dt="2025-06-18T15:00:39.183" v="4721" actId="1076"/>
          <ac:picMkLst>
            <pc:docMk/>
            <pc:sldMk cId="3322143087" sldId="269"/>
            <ac:picMk id="6" creationId="{D3A9699A-F851-B328-9E87-747C0C17F792}"/>
          </ac:picMkLst>
        </pc:picChg>
        <pc:picChg chg="add mod">
          <ac:chgData name="Πέτρος Μπάμπης" userId="ee77e2d2a577b2ee" providerId="LiveId" clId="{35030DC6-F162-4AA4-8488-C9AD93057A14}" dt="2025-06-18T15:02:08.826" v="4788" actId="1076"/>
          <ac:picMkLst>
            <pc:docMk/>
            <pc:sldMk cId="3322143087" sldId="269"/>
            <ac:picMk id="10" creationId="{1E783461-48CD-D9D3-7EE8-6080439B427C}"/>
          </ac:picMkLst>
        </pc:picChg>
      </pc:sldChg>
      <pc:sldChg chg="delSp modSp add mod">
        <pc:chgData name="Πέτρος Μπάμπης" userId="ee77e2d2a577b2ee" providerId="LiveId" clId="{35030DC6-F162-4AA4-8488-C9AD93057A14}" dt="2025-06-18T15:07:23.164" v="4850" actId="790"/>
        <pc:sldMkLst>
          <pc:docMk/>
          <pc:sldMk cId="2102504899" sldId="270"/>
        </pc:sldMkLst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2" creationId="{2B61669F-5AB6-9DAB-4D90-39CD9C7F7B1B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3" creationId="{AF6FFBE9-FB6E-730D-8B14-1AC266D29C51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4" creationId="{5C1D46B6-8DC5-C750-DCB0-BED77CBF9E71}"/>
          </ac:spMkLst>
        </pc:spChg>
        <pc:spChg chg="del mod">
          <ac:chgData name="Πέτρος Μπάμπης" userId="ee77e2d2a577b2ee" providerId="LiveId" clId="{35030DC6-F162-4AA4-8488-C9AD93057A14}" dt="2025-06-18T15:03:19.298" v="4816" actId="478"/>
          <ac:spMkLst>
            <pc:docMk/>
            <pc:sldMk cId="2102504899" sldId="270"/>
            <ac:spMk id="5" creationId="{A949C616-7C87-D2EF-4F2A-D340DEC6AD65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7" creationId="{9DF20CB9-B461-20F4-61C8-F127E3837A84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8" creationId="{81CFCC3A-3687-703D-87A5-F96150EA8C37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10" creationId="{29B20C2E-BD8C-EFDA-4849-14A250FB6C8D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12" creationId="{321B005C-EFA6-B9F5-67E2-52D36B647AE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13" creationId="{AF156CAA-D413-74FA-C6CC-BA3A79920EF6}"/>
          </ac:spMkLst>
        </pc:spChg>
        <pc:spChg chg="mod">
          <ac:chgData name="Πέτρος Μπάμπης" userId="ee77e2d2a577b2ee" providerId="LiveId" clId="{35030DC6-F162-4AA4-8488-C9AD93057A14}" dt="2025-06-18T15:07:23.164" v="4850" actId="790"/>
          <ac:spMkLst>
            <pc:docMk/>
            <pc:sldMk cId="2102504899" sldId="270"/>
            <ac:spMk id="14" creationId="{645A3875-44EC-2C64-4567-05FC69EBF5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97D6-B324-4172-B554-D3E810B96B66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DDD7A-F175-4905-B387-9ED60A80D5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8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000F-6470-DC5F-BE4B-8EC952296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59566-5647-96CA-F119-62D9617B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9B42-A488-1EFD-A3D5-A41151ED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6479-9D9B-4766-B484-56FB01787B09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3C4E-981D-C35E-6D7A-4BD15EA6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4216-2ADC-2DAA-8794-37199E42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8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0A59-EEA6-095A-DFF0-B8773DB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8972A-4D64-AFA6-75F5-09D6CBA6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EA9E-7293-6F8A-AA9A-F75E9B73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6BCC-BB86-4624-A7F5-4A069E9BD7D3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2807-A664-CD2D-0702-5026B4D5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26D3-1E27-1B45-3CC7-0BEE6105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5314D-0462-BADA-D10A-6E50865B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E68AB-4B6F-E212-C6AB-CFB548E6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DCDF-EA71-43DA-D388-96ECDB9D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930-A5B6-405B-ABA1-5E53DDD1BB16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F484-909D-7FC7-6FD9-F4CE5267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B45F-A5F8-B1EE-5F37-C720857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430A-0491-1808-1C7A-76910967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E54D-ED6A-DB4E-0A12-4D30CACE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A39F-CD04-D3F2-010E-6B7ED87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FF89-F4DE-45B4-AC59-9A8DC3C5BBAB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45EE-EB59-AF03-391C-9E451F6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9B2-2FB1-D170-0EF5-C1AFD6F6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4336-B697-9F63-2CCA-7342978B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2606-33AB-9019-5908-74A27536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88A4-720B-1E67-0C8C-6583B2F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29C-7CBF-4CC7-9A7E-6804681936ED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5E4F-EFF6-0B5C-C973-9D705919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C4D9-B5C2-79F3-8532-A54C5AF3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B5F3-D0DE-4996-9D55-425E6C80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C90D-D03A-7DF5-CC27-69979F4FC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66922-5C1F-A817-3BC7-0B64C6B1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793F-5D9F-DF25-228C-FA81CA5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6621-DCFF-4EE8-97D8-46034D9D524F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76884-2CA0-E0E1-D068-B857D373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32CCC-08ED-A7DE-5375-D89BDA21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7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992E-6D96-4926-F959-EA8AE317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557A-87FD-1C6A-0F3E-3F2CC2139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9186-7608-9721-0834-2DCBD5F4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7A043-330B-AD77-4BEC-97561B41A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EA26F-1168-896A-A54C-BC0EF18BF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C28DC-8433-2775-1FC7-7C331FD0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426D-046A-4D34-8872-9D930871B328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707B-3145-C2DF-8503-67D128EA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682A8-65CB-F287-026F-A685F7FA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1873-45F3-967B-5FA9-B266DC72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4E145-F011-EDB1-7F4B-536987F1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A38C-2C40-461A-8531-B34ACD08FE07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CE0A8-4B7A-6C3A-DC9B-6932FD6F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3AA5-35D0-3450-E9E4-0CA9B69B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F7C8A-1585-8062-2EE8-4830E2D3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8A60-558B-46B2-8D30-3E6DFF3CDA9F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03909-93B8-2FE4-3994-D9A1CB47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6AA06-1578-092C-80C2-9A845565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AD09-4E04-A073-677F-52A800FB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899F-B217-477D-A443-DFB788C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46735-CE5D-246D-3EA7-EFDD6DA4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8398F-CB8F-05D5-F0BE-A5561A1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894-F4B8-4AAD-8B11-4B97B8D187F9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11770-EC9A-DCBF-F8B9-59AF5C6B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BB675-104E-5D8F-34C8-69E245F2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0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3A2F-96EB-1DE3-EE74-387F6F0F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2E2-572A-AF40-CB7F-47741E304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D552-950E-8F53-9406-55E992D51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1681-2463-D0E1-8F24-0A72B01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802B-70E8-418D-9823-E5975906DEFA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0E612-2B1D-FFFF-BB54-D9C676BB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B3DA-5103-9564-1C50-8134AF7E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45235-7155-FAC6-DC0A-64EBFEC1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1B20-16C0-5B64-C1B8-08D435F5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C2B9-1E25-E121-8A11-5A831970E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9DA96-6E66-4E51-839C-952FB75B3130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09A5-2696-6271-99EA-B310A6E8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DCFF-39EF-C71F-54BF-F6A6F329A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421B4-4266-46D9-88AC-91129BC4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A36E0081-8A5F-05F9-A2FD-FF970741F374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6" name="Picture 5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9A919689-E70B-ECF5-E56D-8B7D99B8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60" y="223204"/>
            <a:ext cx="3460675" cy="2319100"/>
          </a:xfrm>
          <a:prstGeom prst="rect">
            <a:avLst/>
          </a:prstGeom>
        </p:spPr>
      </p:pic>
      <p:sp>
        <p:nvSpPr>
          <p:cNvPr id="7" name="Google Shape;91;p13">
            <a:extLst>
              <a:ext uri="{FF2B5EF4-FFF2-40B4-BE49-F238E27FC236}">
                <a16:creationId xmlns:a16="http://schemas.microsoft.com/office/drawing/2014/main" id="{D9D97B9C-C0EE-71C6-1278-E032FA210C01}"/>
              </a:ext>
            </a:extLst>
          </p:cNvPr>
          <p:cNvSpPr/>
          <p:nvPr/>
        </p:nvSpPr>
        <p:spPr>
          <a:xfrm>
            <a:off x="-8" y="2649507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C79C4100-90BE-E3B9-98F5-7434BE19D415}"/>
              </a:ext>
            </a:extLst>
          </p:cNvPr>
          <p:cNvSpPr/>
          <p:nvPr/>
        </p:nvSpPr>
        <p:spPr>
          <a:xfrm>
            <a:off x="0" y="4106894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D77E0-0DC4-6E60-8E53-14C94C2A336B}"/>
              </a:ext>
            </a:extLst>
          </p:cNvPr>
          <p:cNvSpPr txBox="1"/>
          <p:nvPr/>
        </p:nvSpPr>
        <p:spPr>
          <a:xfrm>
            <a:off x="2491633" y="2767977"/>
            <a:ext cx="72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ΕΙΣΑΓΩΓΗ ΣΤΗ ΓΛΩΣΣΑ ΠΡΟΓΡΑΜΜΑΤΙΣΜΟΥ 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6DD24-3E32-69CF-4BCC-1AAE6E526282}"/>
              </a:ext>
            </a:extLst>
          </p:cNvPr>
          <p:cNvSpPr txBox="1"/>
          <p:nvPr/>
        </p:nvSpPr>
        <p:spPr>
          <a:xfrm>
            <a:off x="4640966" y="3463276"/>
            <a:ext cx="291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noProof="0" dirty="0">
                <a:latin typeface="LM Mono Prop Light 10" panose="00000500000000000000" pitchFamily="50" charset="0"/>
              </a:rPr>
              <a:t>EΞΑΜΗΝΙΑΙΑ ΕΡΓΑΣΙΑ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8EB1-4009-E5BE-F123-A3F98F74E3A1}"/>
              </a:ext>
            </a:extLst>
          </p:cNvPr>
          <p:cNvSpPr txBox="1"/>
          <p:nvPr/>
        </p:nvSpPr>
        <p:spPr>
          <a:xfrm>
            <a:off x="1525457" y="3724245"/>
            <a:ext cx="914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noProof="0" dirty="0">
                <a:latin typeface="LM Sans 10" panose="00000500000000000000" pitchFamily="50" charset="0"/>
              </a:rPr>
              <a:t>Υλοποίηση του αλγορίθμου </a:t>
            </a:r>
            <a:r>
              <a:rPr lang="el-GR" noProof="0" dirty="0">
                <a:latin typeface="LM Mono Prop Light 10" panose="00000500000000000000" pitchFamily="50" charset="0"/>
              </a:rPr>
              <a:t>FWA – BBO </a:t>
            </a:r>
            <a:r>
              <a:rPr lang="el-GR" noProof="0" dirty="0">
                <a:latin typeface="LM Sans 10" panose="00000500000000000000" pitchFamily="50" charset="0"/>
              </a:rPr>
              <a:t>στη γλώσσα προγραμματισμού </a:t>
            </a:r>
            <a:r>
              <a:rPr lang="el-GR" noProof="0" dirty="0">
                <a:latin typeface="LM Mono Prop Light 10" panose="00000500000000000000" pitchFamily="50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3878B-9EAD-06F5-6386-AA60EFBED7BF}"/>
              </a:ext>
            </a:extLst>
          </p:cNvPr>
          <p:cNvSpPr txBox="1"/>
          <p:nvPr/>
        </p:nvSpPr>
        <p:spPr>
          <a:xfrm>
            <a:off x="4564961" y="4354546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noProof="0" dirty="0">
                <a:latin typeface="LM Mono Prop Light 10" panose="00000500000000000000" pitchFamily="50" charset="0"/>
              </a:rPr>
              <a:t>Μπάμπης Πέτρος | 10094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77EE8-1830-9F0F-A528-A0FCDC5265E3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F88CD5-837E-1992-6C79-9C14082A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</a:t>
            </a:fld>
            <a:endParaRPr lang="el-GR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57410-F682-43FC-DF64-01F3517A84E4}"/>
              </a:ext>
            </a:extLst>
          </p:cNvPr>
          <p:cNvSpPr txBox="1"/>
          <p:nvPr/>
        </p:nvSpPr>
        <p:spPr>
          <a:xfrm>
            <a:off x="4986591" y="4649735"/>
            <a:ext cx="221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pbampis@physics.auth.gr</a:t>
            </a:r>
          </a:p>
        </p:txBody>
      </p:sp>
    </p:spTree>
    <p:extLst>
      <p:ext uri="{BB962C8B-B14F-4D97-AF65-F5344CB8AC3E}">
        <p14:creationId xmlns:p14="http://schemas.microsoft.com/office/powerpoint/2010/main" val="117043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BB43A-8B23-095D-2A6C-09FF40C92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DB8B48F7-D389-17A8-0ABD-EC95133D86B5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28A3-C32C-20D3-92ED-253D6F1124BD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D60C1E2-D912-EF05-E7F7-0C9BD08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415" y="6424247"/>
            <a:ext cx="398577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10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1246A76F-F1B3-BC11-CF15-7EC90013E962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9F79C956-8E4F-7B93-5FC1-C55D8F56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C60E0E-BDA0-9573-2F71-56A9A0C93991}"/>
              </a:ext>
            </a:extLst>
          </p:cNvPr>
          <p:cNvSpPr txBox="1"/>
          <p:nvPr/>
        </p:nvSpPr>
        <p:spPr>
          <a:xfrm>
            <a:off x="1083641" y="183481"/>
            <a:ext cx="1002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υβριδικός αλγόριθμος (FWA-BBO) – Ανάλυση Υπογραφής (1)</a:t>
            </a:r>
          </a:p>
        </p:txBody>
      </p:sp>
      <p:pic>
        <p:nvPicPr>
          <p:cNvPr id="5" name="Picture 4" descr="A diagram of a signature plot&#10;&#10;AI-generated content may be incorrect.">
            <a:extLst>
              <a:ext uri="{FF2B5EF4-FFF2-40B4-BE49-F238E27FC236}">
                <a16:creationId xmlns:a16="http://schemas.microsoft.com/office/drawing/2014/main" id="{09BF1657-A5C2-5657-1D96-1777F1433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1" y="3005560"/>
            <a:ext cx="3221211" cy="3221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5ADFA-B7AB-269A-DE26-24DFC56B169E}"/>
              </a:ext>
            </a:extLst>
          </p:cNvPr>
          <p:cNvSpPr txBox="1"/>
          <p:nvPr/>
        </p:nvSpPr>
        <p:spPr>
          <a:xfrm>
            <a:off x="2151669" y="1219695"/>
            <a:ext cx="788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noProof="0" dirty="0">
                <a:latin typeface="LM Mono Prop Light 10" panose="00000500000000000000" pitchFamily="50" charset="0"/>
              </a:rPr>
              <a:t>Ανάλυση Υπογραφής → </a:t>
            </a:r>
            <a:r>
              <a:rPr lang="el-GR" sz="1400" noProof="0" dirty="0">
                <a:latin typeface="LM Mono Prop Light 10" panose="00000500000000000000" pitchFamily="50" charset="0"/>
              </a:rPr>
              <a:t>Έλεγχος εγγενών πολόσεων – προτίμηση αναζήτησης λύσεων σε συγκεκριμένες περιοχές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7236A-BCA0-8917-169C-9C88025921E3}"/>
              </a:ext>
            </a:extLst>
          </p:cNvPr>
          <p:cNvSpPr txBox="1"/>
          <p:nvPr/>
        </p:nvSpPr>
        <p:spPr>
          <a:xfrm>
            <a:off x="2151669" y="1812114"/>
            <a:ext cx="4749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Επιλεγόμενη συνάρτηση κόστους για τον έλεγχο: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DDC973-2E3C-BA0E-84EA-97747B0C7630}"/>
                  </a:ext>
                </a:extLst>
              </p:cNvPr>
              <p:cNvSpPr txBox="1"/>
              <p:nvPr/>
            </p:nvSpPr>
            <p:spPr>
              <a:xfrm>
                <a:off x="6901138" y="1812114"/>
                <a:ext cx="3139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400" b="0" i="1" noProof="0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l-GR" sz="14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400" b="0" i="1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l-GR" sz="14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4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14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4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l-GR" sz="1400" b="0" i="1" noProof="0" smtClean="0">
                        <a:latin typeface="Cambria Math" panose="02040503050406030204" pitchFamily="18" charset="0"/>
                      </a:rPr>
                      <m:t>=5;</m:t>
                    </m:r>
                    <m:sSub>
                      <m:sSubPr>
                        <m:ctrlPr>
                          <a:rPr lang="el-GR" sz="1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b="0" i="1" noProof="0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40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1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sz="1400" i="1" noProof="0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l-GR" sz="1400" b="0" i="1" noProof="0" smtClean="0">
                        <a:latin typeface="Cambria Math" panose="02040503050406030204" pitchFamily="18" charset="0"/>
                      </a:rPr>
                      <m:t>[−5, 5]</m:t>
                    </m:r>
                  </m:oMath>
                </a14:m>
                <a:r>
                  <a:rPr lang="el-GR" sz="1400" noProof="0" dirty="0">
                    <a:latin typeface="LM Mono Prop Light 10" panose="00000500000000000000" pitchFamily="50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DDC973-2E3C-BA0E-84EA-97747B0C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38" y="1812114"/>
                <a:ext cx="3139167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096699B-ED18-9047-0777-E0192558FC38}"/>
              </a:ext>
            </a:extLst>
          </p:cNvPr>
          <p:cNvSpPr txBox="1"/>
          <p:nvPr/>
        </p:nvSpPr>
        <p:spPr>
          <a:xfrm>
            <a:off x="2151669" y="2211124"/>
            <a:ext cx="796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Ιδανικό αποτέλεσμα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Ομοιόμορφη κατανομή των λύσεων στον χώρο αναζήτησης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1D274B-7AB9-0F1F-9B77-AAD20F9B0D17}"/>
              </a:ext>
            </a:extLst>
          </p:cNvPr>
          <p:cNvSpPr txBox="1"/>
          <p:nvPr/>
        </p:nvSpPr>
        <p:spPr>
          <a:xfrm>
            <a:off x="5419251" y="3772342"/>
            <a:ext cx="40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Ο αλγόριθμος </a:t>
            </a:r>
            <a:r>
              <a:rPr lang="el-GR" sz="1400" b="1" noProof="0" dirty="0">
                <a:latin typeface="LM Mono Prop Light 10" panose="00000500000000000000" pitchFamily="50" charset="0"/>
              </a:rPr>
              <a:t>δεν</a:t>
            </a:r>
            <a:r>
              <a:rPr lang="el-GR" sz="1400" noProof="0" dirty="0">
                <a:latin typeface="LM Mono Prop Light 10" panose="00000500000000000000" pitchFamily="50" charset="0"/>
              </a:rPr>
              <a:t> είναι αμερόληπτος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0830B-3992-1F41-2817-ED25C9EFE223}"/>
              </a:ext>
            </a:extLst>
          </p:cNvPr>
          <p:cNvSpPr txBox="1"/>
          <p:nvPr/>
        </p:nvSpPr>
        <p:spPr>
          <a:xfrm>
            <a:off x="5724048" y="4171352"/>
            <a:ext cx="538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Εμφανίζει ξεκάθαρη </a:t>
            </a:r>
            <a:r>
              <a:rPr lang="el-GR" sz="1400" b="1" noProof="0" dirty="0">
                <a:latin typeface="LM Mono Prop Light 10" panose="00000500000000000000" pitchFamily="50" charset="0"/>
              </a:rPr>
              <a:t>διαγώνια</a:t>
            </a:r>
            <a:r>
              <a:rPr lang="el-GR" sz="1400" noProof="0" dirty="0">
                <a:latin typeface="LM Mono Prop Light 10" panose="00000500000000000000" pitchFamily="50" charset="0"/>
              </a:rPr>
              <a:t> και </a:t>
            </a:r>
            <a:r>
              <a:rPr lang="el-GR" sz="1400" b="1" noProof="0" dirty="0">
                <a:latin typeface="LM Mono Prop Light 10" panose="00000500000000000000" pitchFamily="50" charset="0"/>
              </a:rPr>
              <a:t>περιμετρική</a:t>
            </a:r>
            <a:r>
              <a:rPr lang="el-GR" sz="1400" noProof="0" dirty="0">
                <a:latin typeface="LM Mono Prop Light 10" panose="00000500000000000000" pitchFamily="50" charset="0"/>
              </a:rPr>
              <a:t> πόλωση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5D8D20-8380-7673-F86D-0DB51AE9F0D6}"/>
                  </a:ext>
                </a:extLst>
              </p:cNvPr>
              <p:cNvSpPr txBox="1"/>
              <p:nvPr/>
            </p:nvSpPr>
            <p:spPr>
              <a:xfrm>
                <a:off x="5724047" y="4529166"/>
                <a:ext cx="53876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noProof="0" dirty="0">
                    <a:latin typeface="LM Mono Prop Light 10" panose="00000500000000000000" pitchFamily="50" charset="0"/>
                  </a:rPr>
                  <a:t>Προτίμηση λύσεων με ίδιο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40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1400" b="0" i="1" noProof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l-GR" sz="1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1400" noProof="0" dirty="0">
                    <a:latin typeface="LM Mono Prop Light 10" panose="00000500000000000000" pitchFamily="50" charset="0"/>
                  </a:rPr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5D8D20-8380-7673-F86D-0DB51AE9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047" y="4529166"/>
                <a:ext cx="5387655" cy="307777"/>
              </a:xfrm>
              <a:prstGeom prst="rect">
                <a:avLst/>
              </a:prstGeom>
              <a:blipFill>
                <a:blip r:embed="rId5"/>
                <a:stretch>
                  <a:fillRect l="-339" t="-4000" b="-22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4C0039-648C-300B-9E48-504E0A370E55}"/>
                  </a:ext>
                </a:extLst>
              </p:cNvPr>
              <p:cNvSpPr txBox="1"/>
              <p:nvPr/>
            </p:nvSpPr>
            <p:spPr>
              <a:xfrm>
                <a:off x="5724047" y="4907091"/>
                <a:ext cx="5494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noProof="0" dirty="0">
                    <a:latin typeface="LM Mono Prop Light 10" panose="00000500000000000000" pitchFamily="50" charset="0"/>
                  </a:rPr>
                  <a:t>Περιμετρική πόλωση κατά τις ευθείες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1400" noProof="0" dirty="0">
                    <a:latin typeface="LM Mono Prop Light 10" panose="00000500000000000000" pitchFamily="50" charset="0"/>
                  </a:rPr>
                  <a:t> = 5 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40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sz="1400" noProof="0" dirty="0">
                    <a:latin typeface="LM Mono Prop Light 10" panose="00000500000000000000" pitchFamily="50" charset="0"/>
                  </a:rPr>
                  <a:t> = ±5 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4C0039-648C-300B-9E48-504E0A370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047" y="4907091"/>
                <a:ext cx="5494602" cy="307777"/>
              </a:xfrm>
              <a:prstGeom prst="rect">
                <a:avLst/>
              </a:prstGeom>
              <a:blipFill>
                <a:blip r:embed="rId6"/>
                <a:stretch>
                  <a:fillRect l="-333" t="-4000" r="-2442" b="-22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2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DBFF-57A5-D471-EF9C-ECD0FC73E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4A7E1B14-7BCA-D2CD-13FC-E6DC48689DF9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0D469-5327-FB93-30B4-27266EE55963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4B526EA-C056-3C1F-78B4-56E4E9B5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6863" y="6424247"/>
            <a:ext cx="375130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11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3D2C13E4-B639-97DE-5F06-D53DDE8435FA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BFA24857-C777-C0D7-F9D8-7FC43C09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8D53EB-33B6-C2BA-42C6-AEA9766C57C4}"/>
              </a:ext>
            </a:extLst>
          </p:cNvPr>
          <p:cNvSpPr txBox="1"/>
          <p:nvPr/>
        </p:nvSpPr>
        <p:spPr>
          <a:xfrm>
            <a:off x="1083641" y="183481"/>
            <a:ext cx="1002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υβριδικός αλγόριθμος (FWA-BBO) – Ανάλυση Υπογραφής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C4A0B-6AF0-741C-7417-208AD8586DB4}"/>
              </a:ext>
            </a:extLst>
          </p:cNvPr>
          <p:cNvSpPr txBox="1"/>
          <p:nvPr/>
        </p:nvSpPr>
        <p:spPr>
          <a:xfrm>
            <a:off x="2110545" y="1129088"/>
            <a:ext cx="797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Πιθανή λύση εξάλειψης πολώσεων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Μεταβολή των υπερπαραμέτρων του αλγορίθμου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AA801-2BD1-925C-6F4A-9E03A83F61F8}"/>
              </a:ext>
            </a:extLst>
          </p:cNvPr>
          <p:cNvSpPr txBox="1"/>
          <p:nvPr/>
        </p:nvSpPr>
        <p:spPr>
          <a:xfrm>
            <a:off x="5130080" y="4215034"/>
            <a:ext cx="419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Το πρόβλημα των πολόσεων μετριάζεται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3E825E-4F9B-46F4-D8AE-A1914B4C84D0}"/>
              </a:ext>
            </a:extLst>
          </p:cNvPr>
          <p:cNvSpPr txBox="1"/>
          <p:nvPr/>
        </p:nvSpPr>
        <p:spPr>
          <a:xfrm>
            <a:off x="5427062" y="4523744"/>
            <a:ext cx="599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Ωστόσο, εμφανίζεται ακόμη </a:t>
            </a:r>
            <a:r>
              <a:rPr lang="el-GR" sz="1400" b="1" noProof="0" dirty="0">
                <a:latin typeface="LM Mono Prop Light 10" panose="00000500000000000000" pitchFamily="50" charset="0"/>
              </a:rPr>
              <a:t>διαγώνια</a:t>
            </a:r>
            <a:r>
              <a:rPr lang="el-GR" sz="1400" noProof="0" dirty="0">
                <a:latin typeface="LM Mono Prop Light 10" panose="00000500000000000000" pitchFamily="50" charset="0"/>
              </a:rPr>
              <a:t> και </a:t>
            </a:r>
            <a:r>
              <a:rPr lang="el-GR" sz="1400" b="1" noProof="0" dirty="0">
                <a:latin typeface="LM Mono Prop Light 10" panose="00000500000000000000" pitchFamily="50" charset="0"/>
              </a:rPr>
              <a:t>περιμετρική</a:t>
            </a:r>
            <a:r>
              <a:rPr lang="el-GR" sz="1400" noProof="0" dirty="0">
                <a:latin typeface="LM Mono Prop Light 10" panose="00000500000000000000" pitchFamily="50" charset="0"/>
              </a:rPr>
              <a:t> πόλωση</a:t>
            </a:r>
          </a:p>
        </p:txBody>
      </p:sp>
      <p:pic>
        <p:nvPicPr>
          <p:cNvPr id="8" name="Picture 7" descr="A diagram of a signature plot&#10;&#10;AI-generated content may be incorrect.">
            <a:extLst>
              <a:ext uri="{FF2B5EF4-FFF2-40B4-BE49-F238E27FC236}">
                <a16:creationId xmlns:a16="http://schemas.microsoft.com/office/drawing/2014/main" id="{3C6185E6-B9EC-4E3C-E7B8-3751F2DAE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1" y="3016398"/>
            <a:ext cx="3258880" cy="3258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6454B-0C55-C14E-6D45-08459DDC6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17" y="1450863"/>
            <a:ext cx="6896893" cy="10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333E8-C78F-4AFC-843C-34D57D6A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D748072F-2319-C05A-E175-21BFB09FC0B7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F1BD2-CAC8-3C1C-19AE-B6ACA6D01C33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CB4DD9-BBAC-25C8-9420-84D0A26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6863" y="6424247"/>
            <a:ext cx="375130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12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1EA234F9-ED5B-381F-B6B8-562EC56DAB33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412EF07F-8E22-8D84-5E98-370AAFA3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85F54C-EA03-E706-C4FC-97ABEBB1BDA6}"/>
              </a:ext>
            </a:extLst>
          </p:cNvPr>
          <p:cNvSpPr txBox="1"/>
          <p:nvPr/>
        </p:nvSpPr>
        <p:spPr>
          <a:xfrm>
            <a:off x="1083641" y="183481"/>
            <a:ext cx="1002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υβριδικός αλγόριθμος (FWA-BBO) – Ανάλυση Υπογραφής (3)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DFBE6-89FD-40FA-5D70-17C5B582181D}"/>
              </a:ext>
            </a:extLst>
          </p:cNvPr>
          <p:cNvSpPr txBox="1"/>
          <p:nvPr/>
        </p:nvSpPr>
        <p:spPr>
          <a:xfrm>
            <a:off x="5591188" y="4449341"/>
            <a:ext cx="443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Το πρόβλημα των πολόσεων έχει εξαληφθεί</a:t>
            </a:r>
          </a:p>
        </p:txBody>
      </p:sp>
      <p:pic>
        <p:nvPicPr>
          <p:cNvPr id="3" name="Picture 2" descr="A grid of green and blue dots&#10;&#10;AI-generated content may be incorrect.">
            <a:extLst>
              <a:ext uri="{FF2B5EF4-FFF2-40B4-BE49-F238E27FC236}">
                <a16:creationId xmlns:a16="http://schemas.microsoft.com/office/drawing/2014/main" id="{BF9E4ABD-2684-C4C5-FA2F-32F55FF1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71" y="3417743"/>
            <a:ext cx="3121202" cy="31212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B20A9-BBEF-39B5-668B-E2B89576FFE1}"/>
              </a:ext>
            </a:extLst>
          </p:cNvPr>
          <p:cNvSpPr txBox="1"/>
          <p:nvPr/>
        </p:nvSpPr>
        <p:spPr>
          <a:xfrm>
            <a:off x="2735567" y="953972"/>
            <a:ext cx="672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Τελική λύση εξάλειψης πολώσεων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Τροποποίηση βασικών μηχανισμών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33F94-366A-1094-CB62-6A1E51788692}"/>
              </a:ext>
            </a:extLst>
          </p:cNvPr>
          <p:cNvSpPr txBox="1"/>
          <p:nvPr/>
        </p:nvSpPr>
        <p:spPr>
          <a:xfrm>
            <a:off x="932236" y="1355100"/>
            <a:ext cx="419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Αντιμετώπιση </a:t>
            </a:r>
            <a:r>
              <a:rPr lang="el-GR" sz="1400" b="1" noProof="0" dirty="0">
                <a:latin typeface="LM Mono Prop Light 10" panose="00000500000000000000" pitchFamily="50" charset="0"/>
              </a:rPr>
              <a:t>Περιμετρικών</a:t>
            </a:r>
            <a:r>
              <a:rPr lang="el-GR" sz="1400" noProof="0" dirty="0">
                <a:latin typeface="LM Mono Prop Light 10" panose="00000500000000000000" pitchFamily="50" charset="0"/>
              </a:rPr>
              <a:t> Πολώσεων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1A524-3D7B-B8C1-DDE6-898DBDC4B9A0}"/>
              </a:ext>
            </a:extLst>
          </p:cNvPr>
          <p:cNvSpPr txBox="1"/>
          <p:nvPr/>
        </p:nvSpPr>
        <p:spPr>
          <a:xfrm>
            <a:off x="7067745" y="1356000"/>
            <a:ext cx="419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Αντιμετώπιση </a:t>
            </a:r>
            <a:r>
              <a:rPr lang="el-GR" sz="1400" b="1" noProof="0" dirty="0">
                <a:latin typeface="LM Mono Prop Light 10" panose="00000500000000000000" pitchFamily="50" charset="0"/>
              </a:rPr>
              <a:t>Διαγώνιας</a:t>
            </a:r>
            <a:r>
              <a:rPr lang="el-GR" sz="1400" noProof="0" dirty="0">
                <a:latin typeface="LM Mono Prop Light 10" panose="00000500000000000000" pitchFamily="50" charset="0"/>
              </a:rPr>
              <a:t> Πόλωσης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6CD5D-615E-77BD-DBD6-B2DA43D0F4A2}"/>
              </a:ext>
            </a:extLst>
          </p:cNvPr>
          <p:cNvSpPr txBox="1"/>
          <p:nvPr/>
        </p:nvSpPr>
        <p:spPr>
          <a:xfrm>
            <a:off x="628943" y="1698180"/>
            <a:ext cx="4798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Τροποποίηση μηχανισμού για τον χειρισμό ορίων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5AB2D-9051-9BE7-23D4-32BF3DADDA61}"/>
              </a:ext>
            </a:extLst>
          </p:cNvPr>
          <p:cNvSpPr txBox="1"/>
          <p:nvPr/>
        </p:nvSpPr>
        <p:spPr>
          <a:xfrm>
            <a:off x="628943" y="1986409"/>
            <a:ext cx="47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Μέθοδος np.clipping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επανατοποθέτηση λύσεων εκτός ορίων στο πλησιέστερο όριο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BBE0E1-CF48-30B5-3C4A-6F7ED7960A4C}"/>
              </a:ext>
            </a:extLst>
          </p:cNvPr>
          <p:cNvSpPr txBox="1"/>
          <p:nvPr/>
        </p:nvSpPr>
        <p:spPr>
          <a:xfrm>
            <a:off x="628943" y="2493141"/>
            <a:ext cx="47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Μέθοδος toroidal_boundary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επανατοποθέτηση λύσεων εκτός ορίων στην αντίθετη πλευρά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8B507-BE40-48EA-38D0-588D934A4E0E}"/>
              </a:ext>
            </a:extLst>
          </p:cNvPr>
          <p:cNvSpPr txBox="1"/>
          <p:nvPr/>
        </p:nvSpPr>
        <p:spPr>
          <a:xfrm>
            <a:off x="628943" y="3165622"/>
            <a:ext cx="408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noProof="0" dirty="0">
                <a:latin typeface="LM Mono Prop Light 10" panose="00000500000000000000" pitchFamily="50" charset="0"/>
              </a:rPr>
              <a:t>Αποτροπή συσσώρευσης λύσεων στις άκρες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281B1-B94A-3F6C-5EFE-B72B3CEC41B3}"/>
              </a:ext>
            </a:extLst>
          </p:cNvPr>
          <p:cNvSpPr txBox="1"/>
          <p:nvPr/>
        </p:nvSpPr>
        <p:spPr>
          <a:xfrm>
            <a:off x="6764456" y="1700439"/>
            <a:ext cx="508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Τροποποίηση μηχανισμού παραγωγής πυροτεχνημάτων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A5AF9-EE45-72FE-9F87-CDCD8FBB3DB7}"/>
              </a:ext>
            </a:extLst>
          </p:cNvPr>
          <p:cNvSpPr txBox="1"/>
          <p:nvPr/>
        </p:nvSpPr>
        <p:spPr>
          <a:xfrm>
            <a:off x="6764456" y="1994816"/>
            <a:ext cx="47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Αρχική υλοποίηση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Παραγωγή Γκαουσιανών σπιθήρων σε τυχαίες διαστάσεις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12526-86DA-1504-FC41-E52C524D0C9D}"/>
              </a:ext>
            </a:extLst>
          </p:cNvPr>
          <p:cNvSpPr txBox="1"/>
          <p:nvPr/>
        </p:nvSpPr>
        <p:spPr>
          <a:xfrm>
            <a:off x="6764456" y="2481344"/>
            <a:ext cx="47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Τροποποιημένη υλοποίηση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 </a:t>
            </a:r>
            <a:r>
              <a:rPr lang="el-GR" sz="1400" noProof="0" dirty="0">
                <a:latin typeface="LM Mono Prop Light 10" panose="00000500000000000000" pitchFamily="50" charset="0"/>
              </a:rPr>
              <a:t>Εγγύηση παραγωγής Γκαουσιανών σπιθήρων σε όλες τις κατευθύνσεις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57250-591F-7659-BAAE-580C8D09C424}"/>
              </a:ext>
            </a:extLst>
          </p:cNvPr>
          <p:cNvSpPr txBox="1"/>
          <p:nvPr/>
        </p:nvSpPr>
        <p:spPr>
          <a:xfrm>
            <a:off x="6764456" y="3163769"/>
            <a:ext cx="593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noProof="0" dirty="0">
                <a:latin typeface="LM Mono Prop Light 10" panose="00000500000000000000" pitchFamily="50" charset="0"/>
              </a:rPr>
              <a:t>Παραγωγή νέων λύσεων σε όλες τις κατευθύνσεις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CDA2F9-C357-5FE2-FB72-5A0159EA1491}"/>
              </a:ext>
            </a:extLst>
          </p:cNvPr>
          <p:cNvSpPr txBox="1"/>
          <p:nvPr/>
        </p:nvSpPr>
        <p:spPr>
          <a:xfrm>
            <a:off x="5880357" y="4825368"/>
            <a:ext cx="59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Ο αλγόριθμος πλέον παρουσιάζει ομοιόμορφη κατανομή στον χώρο αναζήτησης</a:t>
            </a:r>
          </a:p>
        </p:txBody>
      </p:sp>
    </p:spTree>
    <p:extLst>
      <p:ext uri="{BB962C8B-B14F-4D97-AF65-F5344CB8AC3E}">
        <p14:creationId xmlns:p14="http://schemas.microsoft.com/office/powerpoint/2010/main" val="86331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1066B-D30B-2D9D-BBB9-DD3AD295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0ACF4260-0023-0A8F-03C5-9981B384024E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F9D41-1A5A-1C6E-05E0-2A3C668F3BDD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59E9A7-CDA7-5283-F32B-7552739C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13</a:t>
            </a:fld>
            <a:endParaRPr lang="el-G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7EAA-0FA9-D155-0A93-F26E03A17C60}"/>
              </a:ext>
            </a:extLst>
          </p:cNvPr>
          <p:cNvSpPr txBox="1"/>
          <p:nvPr/>
        </p:nvSpPr>
        <p:spPr>
          <a:xfrm>
            <a:off x="3417257" y="184606"/>
            <a:ext cx="5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ΠΕΡΙΕΧΟΜΕΝΑ ΠΑΡΟΥΣΙΑΣΗΣ</a:t>
            </a: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274E6234-3078-FD3F-118E-1CD20649D03D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E43ABD8B-CC9E-6B8E-E389-576114A4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6B8EE-DF03-12B9-0463-1F3BB0D2A0F7}"/>
              </a:ext>
            </a:extLst>
          </p:cNvPr>
          <p:cNvSpPr txBox="1"/>
          <p:nvPr/>
        </p:nvSpPr>
        <p:spPr>
          <a:xfrm>
            <a:off x="1137086" y="2059293"/>
            <a:ext cx="753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1. Ο αλγόριθμος Biogeography – Based Optimization (BBO)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3BD0D-70FA-D4E6-5B22-B5CC15F0367F}"/>
              </a:ext>
            </a:extLst>
          </p:cNvPr>
          <p:cNvSpPr txBox="1"/>
          <p:nvPr/>
        </p:nvSpPr>
        <p:spPr>
          <a:xfrm>
            <a:off x="1137086" y="2663154"/>
            <a:ext cx="446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2. Ο αλγόριθμος Fireworks (FWA)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20C65-2A8C-6269-1C7E-4CB8A4C3E943}"/>
              </a:ext>
            </a:extLst>
          </p:cNvPr>
          <p:cNvSpPr txBox="1"/>
          <p:nvPr/>
        </p:nvSpPr>
        <p:spPr>
          <a:xfrm>
            <a:off x="1137086" y="3267015"/>
            <a:ext cx="516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 Ο υβριδικός αλγόριθμος FWA-BBO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6ED4C-6880-B956-C12E-150A9DF5A206}"/>
              </a:ext>
            </a:extLst>
          </p:cNvPr>
          <p:cNvSpPr txBox="1"/>
          <p:nvPr/>
        </p:nvSpPr>
        <p:spPr>
          <a:xfrm>
            <a:off x="1441893" y="3878111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3.1 Υλοποίηση του αλγορίθμου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1D568-97C1-8828-47E9-CBFABB67FDA2}"/>
              </a:ext>
            </a:extLst>
          </p:cNvPr>
          <p:cNvSpPr txBox="1"/>
          <p:nvPr/>
        </p:nvSpPr>
        <p:spPr>
          <a:xfrm>
            <a:off x="1441893" y="4362059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3.2 Ανάλυση υπογραφής του αλγορίθμου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0FC16-BE4E-CCD4-B42E-246097CA3F57}"/>
              </a:ext>
            </a:extLst>
          </p:cNvPr>
          <p:cNvSpPr txBox="1"/>
          <p:nvPr/>
        </p:nvSpPr>
        <p:spPr>
          <a:xfrm>
            <a:off x="1441893" y="4846007"/>
            <a:ext cx="841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3.3 Επίδοση του αλγορίθμου σε γνωστές συναρτήσεις κόστους</a:t>
            </a:r>
          </a:p>
        </p:txBody>
      </p:sp>
    </p:spTree>
    <p:extLst>
      <p:ext uri="{BB962C8B-B14F-4D97-AF65-F5344CB8AC3E}">
        <p14:creationId xmlns:p14="http://schemas.microsoft.com/office/powerpoint/2010/main" val="388260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FA7AF-5022-D350-3B05-7EFFAA929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9596604F-F174-423C-34AD-D1E1E2334010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22AD3-E95F-AFB7-2779-9A8F32219128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5C8FE9-7B15-CB0E-7C77-1F33042B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6863" y="6424247"/>
            <a:ext cx="375130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14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11F54E55-F3EB-1706-E9D1-B8D114DF9CE3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50A49F36-190E-74AE-A247-09BAB85D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B58B02-2E5E-F902-4F0B-9801B133ADEB}"/>
              </a:ext>
            </a:extLst>
          </p:cNvPr>
          <p:cNvSpPr txBox="1"/>
          <p:nvPr/>
        </p:nvSpPr>
        <p:spPr>
          <a:xfrm>
            <a:off x="1288176" y="181106"/>
            <a:ext cx="961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υβριδικός αλγόριθμος (FWA-BBO) – Επίδοση αλγορίθμου</a:t>
            </a:r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D3A9699A-F851-B328-9E87-747C0C17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9" y="3323661"/>
            <a:ext cx="4275276" cy="3031956"/>
          </a:xfrm>
          <a:prstGeom prst="rect">
            <a:avLst/>
          </a:prstGeom>
        </p:spPr>
      </p:pic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1E783461-48CD-D9D3-7EE8-6080439B4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54" y="3323660"/>
            <a:ext cx="4275277" cy="30319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90E4B3-EB33-7C0A-2B5F-37190DFF03DD}"/>
              </a:ext>
            </a:extLst>
          </p:cNvPr>
          <p:cNvSpPr txBox="1"/>
          <p:nvPr/>
        </p:nvSpPr>
        <p:spPr>
          <a:xfrm>
            <a:off x="2151668" y="1029162"/>
            <a:ext cx="788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noProof="0" dirty="0">
                <a:latin typeface="LM Mono Prop Light 10" panose="00000500000000000000" pitchFamily="50" charset="0"/>
              </a:rPr>
              <a:t>Αξιολόγηση επίδοσης αλγορίθμου → </a:t>
            </a:r>
            <a:r>
              <a:rPr lang="el-GR" sz="1400" noProof="0" dirty="0">
                <a:latin typeface="LM Mono Prop Light 10" panose="00000500000000000000" pitchFamily="50" charset="0"/>
              </a:rPr>
              <a:t>Έλεγχος του αλγορίθμου σε δύο γνωστές συναρτήσεις κόστους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8E537-05A7-6477-3A4C-0C3B9D78B2C2}"/>
              </a:ext>
            </a:extLst>
          </p:cNvPr>
          <p:cNvSpPr txBox="1"/>
          <p:nvPr/>
        </p:nvSpPr>
        <p:spPr>
          <a:xfrm>
            <a:off x="1193386" y="1687677"/>
            <a:ext cx="37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Συνάρτηση σφαίρας (ένα ακρότατο)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6DDE01-3AAD-A55D-7F7E-D6FDC98886FC}"/>
              </a:ext>
            </a:extLst>
          </p:cNvPr>
          <p:cNvSpPr txBox="1"/>
          <p:nvPr/>
        </p:nvSpPr>
        <p:spPr>
          <a:xfrm>
            <a:off x="7041660" y="1687676"/>
            <a:ext cx="496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Συνάρτηση Rastrigin (πολλαπλά τοπικά ακρότατα)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67DF3A-CD27-BFC9-F241-74B50569732E}"/>
                  </a:ext>
                </a:extLst>
              </p:cNvPr>
              <p:cNvSpPr txBox="1"/>
              <p:nvPr/>
            </p:nvSpPr>
            <p:spPr>
              <a:xfrm>
                <a:off x="2082768" y="1970978"/>
                <a:ext cx="1493678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sz="1400" b="0" i="1" noProof="0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l-GR" sz="140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l-GR" sz="140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l-GR" sz="1400" noProof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67DF3A-CD27-BFC9-F241-74B505697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768" y="1970978"/>
                <a:ext cx="1493678" cy="605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1EFD9A-7854-D3AB-182B-8EE48B9AECF7}"/>
                  </a:ext>
                </a:extLst>
              </p:cNvPr>
              <p:cNvSpPr txBox="1"/>
              <p:nvPr/>
            </p:nvSpPr>
            <p:spPr>
              <a:xfrm>
                <a:off x="7771190" y="1995453"/>
                <a:ext cx="3503707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sz="1400" b="0" i="1" noProof="0" smtClean="0">
                          <a:latin typeface="Cambria Math" panose="02040503050406030204" pitchFamily="18" charset="0"/>
                        </a:rPr>
                        <m:t> =10</m:t>
                      </m:r>
                      <m:r>
                        <m:rPr>
                          <m:sty m:val="p"/>
                        </m:rPr>
                        <a:rPr lang="el-GR" sz="1400" b="0" i="0" noProof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l-GR" sz="1400" b="0" i="0" noProof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l-GR" sz="140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l-GR" sz="140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el-GR" sz="1400" b="0" i="0" noProof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l-GR" sz="1400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1400" noProof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1EFD9A-7854-D3AB-182B-8EE48B9AE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190" y="1995453"/>
                <a:ext cx="3503707" cy="605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87BBA-7EEB-459D-45E6-A93C0341069F}"/>
              </a:ext>
            </a:extLst>
          </p:cNvPr>
          <p:cNvSpPr txBox="1"/>
          <p:nvPr/>
        </p:nvSpPr>
        <p:spPr>
          <a:xfrm>
            <a:off x="1277308" y="2704237"/>
            <a:ext cx="354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Έλεγχος ταχύτητας σύγκλισης -  ικανότητα εξερεύνησης του χώρου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14D9C-AFEE-6FD7-AC9E-69F05CF452DF}"/>
              </a:ext>
            </a:extLst>
          </p:cNvPr>
          <p:cNvSpPr txBox="1"/>
          <p:nvPr/>
        </p:nvSpPr>
        <p:spPr>
          <a:xfrm>
            <a:off x="7563211" y="2700850"/>
            <a:ext cx="3907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Έλεγχος ικανότητας εξερεύνησης –αποφυγής εγκλωβισμού σε τιμές όχι GO </a:t>
            </a:r>
          </a:p>
        </p:txBody>
      </p:sp>
    </p:spTree>
    <p:extLst>
      <p:ext uri="{BB962C8B-B14F-4D97-AF65-F5344CB8AC3E}">
        <p14:creationId xmlns:p14="http://schemas.microsoft.com/office/powerpoint/2010/main" val="332214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CB4DA-DD13-FD8D-BC3C-B1FAC70A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5C1D46B6-8DC5-C750-DCB0-BED77CBF9E71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6" name="Picture 5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CA283825-5821-2A0E-A8EE-CC76A815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60" y="223204"/>
            <a:ext cx="3460675" cy="2319100"/>
          </a:xfrm>
          <a:prstGeom prst="rect">
            <a:avLst/>
          </a:prstGeom>
        </p:spPr>
      </p:pic>
      <p:sp>
        <p:nvSpPr>
          <p:cNvPr id="7" name="Google Shape;91;p13">
            <a:extLst>
              <a:ext uri="{FF2B5EF4-FFF2-40B4-BE49-F238E27FC236}">
                <a16:creationId xmlns:a16="http://schemas.microsoft.com/office/drawing/2014/main" id="{9DF20CB9-B461-20F4-61C8-F127E3837A84}"/>
              </a:ext>
            </a:extLst>
          </p:cNvPr>
          <p:cNvSpPr/>
          <p:nvPr/>
        </p:nvSpPr>
        <p:spPr>
          <a:xfrm>
            <a:off x="-8" y="2649507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81CFCC3A-3687-703D-87A5-F96150EA8C37}"/>
              </a:ext>
            </a:extLst>
          </p:cNvPr>
          <p:cNvSpPr/>
          <p:nvPr/>
        </p:nvSpPr>
        <p:spPr>
          <a:xfrm>
            <a:off x="0" y="4106894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1669F-5AB6-9DAB-4D90-39CD9C7F7B1B}"/>
              </a:ext>
            </a:extLst>
          </p:cNvPr>
          <p:cNvSpPr txBox="1"/>
          <p:nvPr/>
        </p:nvSpPr>
        <p:spPr>
          <a:xfrm>
            <a:off x="4469649" y="2745374"/>
            <a:ext cx="325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ΤΕΛΟΣ ΠΑΡΟΥΣΙΑΣΗΣ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FFBE9-FB6E-730D-8B14-1AC266D29C51}"/>
              </a:ext>
            </a:extLst>
          </p:cNvPr>
          <p:cNvSpPr txBox="1"/>
          <p:nvPr/>
        </p:nvSpPr>
        <p:spPr>
          <a:xfrm>
            <a:off x="5255143" y="3709671"/>
            <a:ext cx="168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noProof="0" dirty="0">
                <a:latin typeface="LM Mono Prop Light 10" panose="00000500000000000000" pitchFamily="50" charset="0"/>
              </a:rPr>
              <a:t>ΕΡΩΤΗΣΕΙΣ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20C2E-BD8C-EFDA-4849-14A250FB6C8D}"/>
              </a:ext>
            </a:extLst>
          </p:cNvPr>
          <p:cNvSpPr txBox="1"/>
          <p:nvPr/>
        </p:nvSpPr>
        <p:spPr>
          <a:xfrm>
            <a:off x="4564961" y="4354546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noProof="0" dirty="0">
                <a:latin typeface="LM Mono Prop Light 10" panose="00000500000000000000" pitchFamily="50" charset="0"/>
              </a:rPr>
              <a:t>Μπάμπης Πέτρος | 10094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B005C-EFA6-B9F5-67E2-52D36B647AE6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F156CAA-D413-74FA-C6CC-BA3A7992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0309" y="6424247"/>
            <a:ext cx="351684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15</a:t>
            </a:fld>
            <a:endParaRPr lang="el-GR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A3875-44EC-2C64-4567-05FC69EBF5C2}"/>
              </a:ext>
            </a:extLst>
          </p:cNvPr>
          <p:cNvSpPr txBox="1"/>
          <p:nvPr/>
        </p:nvSpPr>
        <p:spPr>
          <a:xfrm>
            <a:off x="4986591" y="4649735"/>
            <a:ext cx="221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pbampis@physics.auth.gr</a:t>
            </a:r>
          </a:p>
        </p:txBody>
      </p:sp>
    </p:spTree>
    <p:extLst>
      <p:ext uri="{BB962C8B-B14F-4D97-AF65-F5344CB8AC3E}">
        <p14:creationId xmlns:p14="http://schemas.microsoft.com/office/powerpoint/2010/main" val="210250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DFF01-6267-A010-45A5-2879B7CB3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C64999D9-1FC7-91BC-C83A-556C72868E4F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3161B-1CF5-4EAF-D3A7-618B1DFD4241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134F2-A5AF-6DDA-3F71-6D4164F6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2</a:t>
            </a:fld>
            <a:endParaRPr lang="el-G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089D1-B638-6F33-1032-A45BD4B49AF3}"/>
              </a:ext>
            </a:extLst>
          </p:cNvPr>
          <p:cNvSpPr txBox="1"/>
          <p:nvPr/>
        </p:nvSpPr>
        <p:spPr>
          <a:xfrm>
            <a:off x="3417257" y="184606"/>
            <a:ext cx="5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ΠΕΡΙΕΧΟΜΕΝΑ ΠΑΡΟΥΣΙΑΣΗΣ</a:t>
            </a: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136A1BB7-7D9F-B458-8ACF-10D01064D310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B445DCFD-1EB1-2960-7B15-539293644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379D9A-DB4F-8E63-EDDC-C472D3A3B1F3}"/>
              </a:ext>
            </a:extLst>
          </p:cNvPr>
          <p:cNvSpPr txBox="1"/>
          <p:nvPr/>
        </p:nvSpPr>
        <p:spPr>
          <a:xfrm>
            <a:off x="1137086" y="2059293"/>
            <a:ext cx="753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1. Ο αλγόριθμος Biogeography – Based Optimization (BBO)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0DE42-54AA-0BC2-1B1D-9949CA40437F}"/>
              </a:ext>
            </a:extLst>
          </p:cNvPr>
          <p:cNvSpPr txBox="1"/>
          <p:nvPr/>
        </p:nvSpPr>
        <p:spPr>
          <a:xfrm>
            <a:off x="1137086" y="2663154"/>
            <a:ext cx="446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2. Ο αλγόριθμος Fireworks (FWA)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1FBB98-696A-861A-6409-D54E17B888F0}"/>
              </a:ext>
            </a:extLst>
          </p:cNvPr>
          <p:cNvSpPr txBox="1"/>
          <p:nvPr/>
        </p:nvSpPr>
        <p:spPr>
          <a:xfrm>
            <a:off x="1137086" y="3267015"/>
            <a:ext cx="516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 Ο υβριδικός αλγόριθμος FWA-BBO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41CCB-A9E0-1486-3394-B0BE22A6B606}"/>
              </a:ext>
            </a:extLst>
          </p:cNvPr>
          <p:cNvSpPr txBox="1"/>
          <p:nvPr/>
        </p:nvSpPr>
        <p:spPr>
          <a:xfrm>
            <a:off x="1441893" y="3878111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3.1 Υλοποίηση του αλγορίθμου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8F4B6-A643-4CBE-C84A-49784DA021D8}"/>
              </a:ext>
            </a:extLst>
          </p:cNvPr>
          <p:cNvSpPr txBox="1"/>
          <p:nvPr/>
        </p:nvSpPr>
        <p:spPr>
          <a:xfrm>
            <a:off x="1441893" y="4362059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3.2 Ανάλυση υπογραφής του αλγορίθμου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20265-245B-E148-1EFB-3AEBEB6F3F18}"/>
              </a:ext>
            </a:extLst>
          </p:cNvPr>
          <p:cNvSpPr txBox="1"/>
          <p:nvPr/>
        </p:nvSpPr>
        <p:spPr>
          <a:xfrm>
            <a:off x="1441893" y="4846007"/>
            <a:ext cx="841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3.3 Επίδοση του αλγορίθμου σε γνωστές συναρτήσεις κόστους</a:t>
            </a:r>
          </a:p>
        </p:txBody>
      </p:sp>
    </p:spTree>
    <p:extLst>
      <p:ext uri="{BB962C8B-B14F-4D97-AF65-F5344CB8AC3E}">
        <p14:creationId xmlns:p14="http://schemas.microsoft.com/office/powerpoint/2010/main" val="1398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DDFFC-4389-140B-C46F-5B34419D6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4DEF2CAA-469B-E987-C8ED-6DA189D2028D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BABE0-8105-D3A4-12FE-304216FE03A2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6582F1-4213-B8DF-09F2-6BD5EEAA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3</a:t>
            </a:fld>
            <a:endParaRPr lang="el-G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5BB28-8828-61BA-3BC8-B371CF4C7A91}"/>
              </a:ext>
            </a:extLst>
          </p:cNvPr>
          <p:cNvSpPr txBox="1"/>
          <p:nvPr/>
        </p:nvSpPr>
        <p:spPr>
          <a:xfrm>
            <a:off x="3417257" y="184606"/>
            <a:ext cx="5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ΠΕΡΙΕΧΟΜΕΝΑ ΠΑΡΟΥΣΙΑΣΗΣ</a:t>
            </a: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E05FD93A-D1F9-8715-203F-1D1717DFBFE7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7A8ACAFD-7906-340C-4B83-446748E7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BA015D-4D48-28CB-9738-10DC0FCB4F56}"/>
              </a:ext>
            </a:extLst>
          </p:cNvPr>
          <p:cNvSpPr txBox="1"/>
          <p:nvPr/>
        </p:nvSpPr>
        <p:spPr>
          <a:xfrm>
            <a:off x="1137086" y="2059293"/>
            <a:ext cx="753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1. Ο αλγόριθμος Biogeography – Based Optimization (BBO)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71A35-E7CC-3078-3818-8A9E9DFF1BAC}"/>
              </a:ext>
            </a:extLst>
          </p:cNvPr>
          <p:cNvSpPr txBox="1"/>
          <p:nvPr/>
        </p:nvSpPr>
        <p:spPr>
          <a:xfrm>
            <a:off x="1137086" y="2663154"/>
            <a:ext cx="446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2. Ο αλγόριθμος Fireworks (FWA)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82BB5-209B-5FD0-CA8E-A36708CF17B0}"/>
              </a:ext>
            </a:extLst>
          </p:cNvPr>
          <p:cNvSpPr txBox="1"/>
          <p:nvPr/>
        </p:nvSpPr>
        <p:spPr>
          <a:xfrm>
            <a:off x="1137086" y="3267015"/>
            <a:ext cx="516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 Ο υβριδικός αλγόριθμος FWA-BBO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86AD2-5AC7-710C-C0D2-53CA83D201F9}"/>
              </a:ext>
            </a:extLst>
          </p:cNvPr>
          <p:cNvSpPr txBox="1"/>
          <p:nvPr/>
        </p:nvSpPr>
        <p:spPr>
          <a:xfrm>
            <a:off x="1441893" y="3878111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3.1 Υλοποίηση του αλγορίθμου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84BDC-906E-6428-D9F2-83EE9E8F1FE8}"/>
              </a:ext>
            </a:extLst>
          </p:cNvPr>
          <p:cNvSpPr txBox="1"/>
          <p:nvPr/>
        </p:nvSpPr>
        <p:spPr>
          <a:xfrm>
            <a:off x="1441893" y="4362059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3.2 Ανάλυση υπογραφής του αλγορίθμου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3AAC6-DF41-3688-F00D-15289E8B933E}"/>
              </a:ext>
            </a:extLst>
          </p:cNvPr>
          <p:cNvSpPr txBox="1"/>
          <p:nvPr/>
        </p:nvSpPr>
        <p:spPr>
          <a:xfrm>
            <a:off x="1441893" y="4846007"/>
            <a:ext cx="841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3.3 Επίδοση του αλγορίθμου σε γνωστές συναρτήσεις κόστους</a:t>
            </a:r>
          </a:p>
        </p:txBody>
      </p:sp>
    </p:spTree>
    <p:extLst>
      <p:ext uri="{BB962C8B-B14F-4D97-AF65-F5344CB8AC3E}">
        <p14:creationId xmlns:p14="http://schemas.microsoft.com/office/powerpoint/2010/main" val="16493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2860B-8384-0FDE-C3D1-54884875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43BFDD84-A7FB-4179-0A16-4A034997F634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DCD84-EE64-BCA2-7E39-918A06532793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3852636-E807-0744-438A-B63EB7E9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4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B18B60D9-8EE9-A818-A014-FDB7580FB36E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B02EF094-2B03-97A2-6077-0B221E97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3317D12C-508B-5A22-829A-E75CE40EC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0" y="1064754"/>
            <a:ext cx="2964388" cy="5403555"/>
          </a:xfrm>
          <a:prstGeom prst="rect">
            <a:avLst/>
          </a:prstGeom>
        </p:spPr>
      </p:pic>
      <p:pic>
        <p:nvPicPr>
          <p:cNvPr id="6" name="Picture 5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EB9D5D7C-CC0B-3E3D-EA58-07E0CA759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11" y="3370719"/>
            <a:ext cx="4946259" cy="312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6CAD9-C696-7CA7-0351-2B8C4E37B020}"/>
              </a:ext>
            </a:extLst>
          </p:cNvPr>
          <p:cNvSpPr txBox="1"/>
          <p:nvPr/>
        </p:nvSpPr>
        <p:spPr>
          <a:xfrm>
            <a:off x="3935896" y="1064754"/>
            <a:ext cx="83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Dan Simon (2008) – εμπνευσμένος από τη δυναμική κατανομή των ειδών σε οικότοπους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AFD60-1286-5CF8-5C4A-7E97AE97829F}"/>
              </a:ext>
            </a:extLst>
          </p:cNvPr>
          <p:cNvSpPr txBox="1"/>
          <p:nvPr/>
        </p:nvSpPr>
        <p:spPr>
          <a:xfrm>
            <a:off x="4225063" y="1904504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Καλές λύσεις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</a:t>
            </a:r>
            <a:r>
              <a:rPr lang="el-GR" sz="1400" noProof="0" dirty="0">
                <a:latin typeface="LM Mono Prop Light 10" panose="00000500000000000000" pitchFamily="50" charset="0"/>
              </a:rPr>
              <a:t> Υψηλός δείκτης καταλληλότητας (HIS)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F5BCE-358A-FEA0-84B1-8E796D5FDC85}"/>
              </a:ext>
            </a:extLst>
          </p:cNvPr>
          <p:cNvSpPr txBox="1"/>
          <p:nvPr/>
        </p:nvSpPr>
        <p:spPr>
          <a:xfrm>
            <a:off x="4225077" y="2212281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Κακές λύσεις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</a:t>
            </a:r>
            <a:r>
              <a:rPr lang="el-GR" sz="1400" noProof="0" dirty="0">
                <a:latin typeface="LM Mono Prop Light 10" panose="00000500000000000000" pitchFamily="50" charset="0"/>
              </a:rPr>
              <a:t> Χαμηλός δείκτης καταλληλότητας (HIS)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CA6C5-E3E0-78B1-8A35-D69035A63C62}"/>
              </a:ext>
            </a:extLst>
          </p:cNvPr>
          <p:cNvSpPr txBox="1"/>
          <p:nvPr/>
        </p:nvSpPr>
        <p:spPr>
          <a:xfrm>
            <a:off x="3935896" y="1628366"/>
            <a:ext cx="465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Μετανάστευση</a:t>
            </a:r>
            <a:r>
              <a:rPr lang="el-GR" sz="1400" noProof="0" dirty="0">
                <a:latin typeface="LM Mono Prop Light 10" panose="00000500000000000000" pitchFamily="50" charset="0"/>
              </a:rPr>
              <a:t> – Ανακατανομή του πληθυσμού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4F73CC-06B2-086C-720B-07D4EA7A5054}"/>
              </a:ext>
            </a:extLst>
          </p:cNvPr>
          <p:cNvSpPr txBox="1"/>
          <p:nvPr/>
        </p:nvSpPr>
        <p:spPr>
          <a:xfrm>
            <a:off x="3935896" y="2598427"/>
            <a:ext cx="4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Μετάλλαξη</a:t>
            </a:r>
            <a:r>
              <a:rPr lang="el-GR" sz="1400" noProof="0" dirty="0">
                <a:latin typeface="LM Mono Prop Light 10" panose="00000500000000000000" pitchFamily="50" charset="0"/>
              </a:rPr>
              <a:t> – Εισαγωγή ποικιλομορφίας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DC3688-5E1B-77EB-5797-AF9C1DDBB831}"/>
              </a:ext>
            </a:extLst>
          </p:cNvPr>
          <p:cNvSpPr txBox="1"/>
          <p:nvPr/>
        </p:nvSpPr>
        <p:spPr>
          <a:xfrm>
            <a:off x="3935896" y="2984573"/>
            <a:ext cx="550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Ελιτισμός</a:t>
            </a:r>
            <a:r>
              <a:rPr lang="el-GR" sz="1400" noProof="0" dirty="0">
                <a:latin typeface="LM Mono Prop Light 10" panose="00000500000000000000" pitchFamily="50" charset="0"/>
              </a:rPr>
              <a:t> – Διατήρηση καλύτερων λύσεων της γενιάς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92F20-6E31-2696-6F8B-5D3866F6FE09}"/>
              </a:ext>
            </a:extLst>
          </p:cNvPr>
          <p:cNvSpPr txBox="1"/>
          <p:nvPr/>
        </p:nvSpPr>
        <p:spPr>
          <a:xfrm>
            <a:off x="1939169" y="194475"/>
            <a:ext cx="831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αλγόριθμος Biogeography-Based Optimization (BBO)</a:t>
            </a:r>
          </a:p>
        </p:txBody>
      </p:sp>
    </p:spTree>
    <p:extLst>
      <p:ext uri="{BB962C8B-B14F-4D97-AF65-F5344CB8AC3E}">
        <p14:creationId xmlns:p14="http://schemas.microsoft.com/office/powerpoint/2010/main" val="213101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5B3F4-527A-812D-1762-0E7BE2D26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A7132FEA-B858-3D04-1386-7230B8B86AB2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E5615-93D3-4C49-825C-2FAFBA34ECD8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575F8A-2C5F-DDA4-C6F2-5E8ABB22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5</a:t>
            </a:fld>
            <a:endParaRPr lang="el-G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25D31-4348-3CAF-731E-F052DD360ED1}"/>
              </a:ext>
            </a:extLst>
          </p:cNvPr>
          <p:cNvSpPr txBox="1"/>
          <p:nvPr/>
        </p:nvSpPr>
        <p:spPr>
          <a:xfrm>
            <a:off x="3417257" y="184606"/>
            <a:ext cx="5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ΠΕΡΙΕΧΟΜΕΝΑ ΠΑΡΟΥΣΙΑΣΗΣ</a:t>
            </a: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2B6920D0-FC08-7A73-75AA-50EBF087392B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C4D026E1-50C1-57DC-DB0F-CD3D4B330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D8BA41-4902-025D-CA27-F3C995495243}"/>
              </a:ext>
            </a:extLst>
          </p:cNvPr>
          <p:cNvSpPr txBox="1"/>
          <p:nvPr/>
        </p:nvSpPr>
        <p:spPr>
          <a:xfrm>
            <a:off x="1137086" y="2059293"/>
            <a:ext cx="753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1. Ο αλγόριθμος Biogeography – Based Optimization (BBO)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E196A-9918-8E5E-C803-8399A186A1CF}"/>
              </a:ext>
            </a:extLst>
          </p:cNvPr>
          <p:cNvSpPr txBox="1"/>
          <p:nvPr/>
        </p:nvSpPr>
        <p:spPr>
          <a:xfrm>
            <a:off x="1137086" y="2663154"/>
            <a:ext cx="446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2. Ο αλγόριθμος Fireworks (FWA)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08B01-930F-4EB6-F65D-FE969D355627}"/>
              </a:ext>
            </a:extLst>
          </p:cNvPr>
          <p:cNvSpPr txBox="1"/>
          <p:nvPr/>
        </p:nvSpPr>
        <p:spPr>
          <a:xfrm>
            <a:off x="1137086" y="3267015"/>
            <a:ext cx="516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 Ο υβριδικός αλγόριθμος FWA-BBO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E0C88-0385-3E83-DB56-48708DFB1246}"/>
              </a:ext>
            </a:extLst>
          </p:cNvPr>
          <p:cNvSpPr txBox="1"/>
          <p:nvPr/>
        </p:nvSpPr>
        <p:spPr>
          <a:xfrm>
            <a:off x="1441893" y="3878111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3.1 Υλοποίηση του αλγορίθμου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0B4D0-7F7C-6962-47F2-4595348F2773}"/>
              </a:ext>
            </a:extLst>
          </p:cNvPr>
          <p:cNvSpPr txBox="1"/>
          <p:nvPr/>
        </p:nvSpPr>
        <p:spPr>
          <a:xfrm>
            <a:off x="1441893" y="4362059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3.2 Ανάλυση υπογραφής του αλγορίθμου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63C1F-70CC-9918-4CC5-E432BA2E15AD}"/>
              </a:ext>
            </a:extLst>
          </p:cNvPr>
          <p:cNvSpPr txBox="1"/>
          <p:nvPr/>
        </p:nvSpPr>
        <p:spPr>
          <a:xfrm>
            <a:off x="1441893" y="4846007"/>
            <a:ext cx="841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3.3 Επίδοση του αλγορίθμου σε γνωστές συναρτήσεις κόστους</a:t>
            </a:r>
          </a:p>
        </p:txBody>
      </p:sp>
    </p:spTree>
    <p:extLst>
      <p:ext uri="{BB962C8B-B14F-4D97-AF65-F5344CB8AC3E}">
        <p14:creationId xmlns:p14="http://schemas.microsoft.com/office/powerpoint/2010/main" val="17062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1799C-7024-73ED-39FB-C8C8AEFD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3360C119-A189-4F8C-FAD0-5829F53795C6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6F2EB-CA65-F8C5-E913-F7075D2E39CF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9A2A42-B3C7-9714-9B26-BCD4DBB2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6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C35DAE9D-8A54-BA54-A080-0BC40CF47FDB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3F438EF4-48AB-92C0-9881-65F213E01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DBF0B-622A-C596-1893-90D6CDD6CB21}"/>
              </a:ext>
            </a:extLst>
          </p:cNvPr>
          <p:cNvSpPr txBox="1"/>
          <p:nvPr/>
        </p:nvSpPr>
        <p:spPr>
          <a:xfrm>
            <a:off x="3935897" y="1064754"/>
            <a:ext cx="6661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Tan Zhu (2010) – εμπνευσμένος από την έκρηξη των πυροτεχνημάτων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90C3B-BFA9-98A2-C2B9-E89A2A3550E6}"/>
              </a:ext>
            </a:extLst>
          </p:cNvPr>
          <p:cNvSpPr txBox="1"/>
          <p:nvPr/>
        </p:nvSpPr>
        <p:spPr>
          <a:xfrm>
            <a:off x="4225063" y="1904504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Καλές λύσεις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</a:t>
            </a:r>
            <a:r>
              <a:rPr lang="el-GR" sz="1400" noProof="0" dirty="0">
                <a:latin typeface="LM Mono Prop Light 10" panose="00000500000000000000" pitchFamily="50" charset="0"/>
              </a:rPr>
              <a:t> Παραγωγή πολλών σπιθήρων (νέων πιθανών λύσεων) σε μικρή ακτίνα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795F1-FDCA-DF9E-F923-4DD574606A38}"/>
              </a:ext>
            </a:extLst>
          </p:cNvPr>
          <p:cNvSpPr txBox="1"/>
          <p:nvPr/>
        </p:nvSpPr>
        <p:spPr>
          <a:xfrm>
            <a:off x="4225077" y="2212281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Κακές λύσεις </a:t>
            </a:r>
            <a:r>
              <a:rPr lang="el-GR" sz="1400" b="1" noProof="0" dirty="0">
                <a:latin typeface="LM Mono Prop Light 10" panose="00000500000000000000" pitchFamily="50" charset="0"/>
              </a:rPr>
              <a:t>→</a:t>
            </a:r>
            <a:r>
              <a:rPr lang="el-GR" sz="1400" noProof="0" dirty="0">
                <a:latin typeface="LM Mono Prop Light 10" panose="00000500000000000000" pitchFamily="50" charset="0"/>
              </a:rPr>
              <a:t> Παραγωγή λίγων σπιθήρων (νέων πιθανών λύσεων) σε μεγάλη ακτίνα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CE9A1-7DBE-14A9-9E0A-FBAF3E436916}"/>
              </a:ext>
            </a:extLst>
          </p:cNvPr>
          <p:cNvSpPr txBox="1"/>
          <p:nvPr/>
        </p:nvSpPr>
        <p:spPr>
          <a:xfrm>
            <a:off x="3935896" y="1628366"/>
            <a:ext cx="465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Πυροτέχνημα</a:t>
            </a:r>
            <a:r>
              <a:rPr lang="el-GR" sz="1400" noProof="0" dirty="0">
                <a:latin typeface="LM Mono Prop Light 10" panose="00000500000000000000" pitchFamily="50" charset="0"/>
              </a:rPr>
              <a:t> – Πιθανή λύση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FBAE8-342F-279C-DD75-A0BF245D4F49}"/>
              </a:ext>
            </a:extLst>
          </p:cNvPr>
          <p:cNvSpPr txBox="1"/>
          <p:nvPr/>
        </p:nvSpPr>
        <p:spPr>
          <a:xfrm>
            <a:off x="3935882" y="2600828"/>
            <a:ext cx="550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Ελιτισμός</a:t>
            </a:r>
            <a:r>
              <a:rPr lang="el-GR" sz="1400" noProof="0" dirty="0">
                <a:latin typeface="LM Mono Prop Light 10" panose="00000500000000000000" pitchFamily="50" charset="0"/>
              </a:rPr>
              <a:t> – Διατήρηση καλύτερων λύσεων της γενιάς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56921-884C-45A5-5E34-21774C51F59E}"/>
              </a:ext>
            </a:extLst>
          </p:cNvPr>
          <p:cNvSpPr txBox="1"/>
          <p:nvPr/>
        </p:nvSpPr>
        <p:spPr>
          <a:xfrm>
            <a:off x="3634617" y="184606"/>
            <a:ext cx="49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αλγόριθμος Fireworks (FWA)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D3B4D933-E5E5-BCBF-5F3F-588F60C77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5" y="1060002"/>
            <a:ext cx="3096475" cy="5530868"/>
          </a:xfrm>
          <a:prstGeom prst="rect">
            <a:avLst/>
          </a:prstGeom>
        </p:spPr>
      </p:pic>
      <p:pic>
        <p:nvPicPr>
          <p:cNvPr id="18" name="Picture 17" descr="A diagram of a circle with a star and a line&#10;&#10;AI-generated content may be incorrect.">
            <a:extLst>
              <a:ext uri="{FF2B5EF4-FFF2-40B4-BE49-F238E27FC236}">
                <a16:creationId xmlns:a16="http://schemas.microsoft.com/office/drawing/2014/main" id="{AF4802E2-6336-F991-4511-5B300A6FE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9" y="3370719"/>
            <a:ext cx="5330354" cy="31093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F649CD-C2FC-9B8E-4541-3258732C0D94}"/>
              </a:ext>
            </a:extLst>
          </p:cNvPr>
          <p:cNvSpPr txBox="1"/>
          <p:nvPr/>
        </p:nvSpPr>
        <p:spPr>
          <a:xfrm>
            <a:off x="3935882" y="2989376"/>
            <a:ext cx="645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Επιλογή βάση απόστασης</a:t>
            </a:r>
            <a:r>
              <a:rPr lang="el-GR" sz="1400" noProof="0" dirty="0">
                <a:latin typeface="LM Mono Prop Light 10" panose="00000500000000000000" pitchFamily="50" charset="0"/>
              </a:rPr>
              <a:t> – Επιλέγονται απομακρυσμένες λύσεις</a:t>
            </a:r>
          </a:p>
        </p:txBody>
      </p:sp>
    </p:spTree>
    <p:extLst>
      <p:ext uri="{BB962C8B-B14F-4D97-AF65-F5344CB8AC3E}">
        <p14:creationId xmlns:p14="http://schemas.microsoft.com/office/powerpoint/2010/main" val="407156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B6955-3869-048C-3A98-2423D561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60A074EF-B8A6-4D57-37A3-B7A292556098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66AD1-96F2-6482-9A8D-019D25CCB786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589B6B-690F-0BEC-9EEF-592FD6C0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7</a:t>
            </a:fld>
            <a:endParaRPr lang="el-G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02E49-9B14-63B7-6DD2-82F5771DC5DF}"/>
              </a:ext>
            </a:extLst>
          </p:cNvPr>
          <p:cNvSpPr txBox="1"/>
          <p:nvPr/>
        </p:nvSpPr>
        <p:spPr>
          <a:xfrm>
            <a:off x="3417257" y="184606"/>
            <a:ext cx="5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ΠΕΡΙΕΧΟΜΕΝΑ ΠΑΡΟΥΣΙΑΣΗΣ</a:t>
            </a: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7541D3A0-9CB6-FA01-68EF-987FFAA2EAC8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FD6F0966-587D-56DE-7231-1485B905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D09BE6-649B-5E39-6444-107804FBAB12}"/>
              </a:ext>
            </a:extLst>
          </p:cNvPr>
          <p:cNvSpPr txBox="1"/>
          <p:nvPr/>
        </p:nvSpPr>
        <p:spPr>
          <a:xfrm>
            <a:off x="1137086" y="2059293"/>
            <a:ext cx="753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1. Ο αλγόριθμος Biogeography – Based Optimization (BBO)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5A1A0-0D67-C22F-5EBC-49266E08C16F}"/>
              </a:ext>
            </a:extLst>
          </p:cNvPr>
          <p:cNvSpPr txBox="1"/>
          <p:nvPr/>
        </p:nvSpPr>
        <p:spPr>
          <a:xfrm>
            <a:off x="1137086" y="2663154"/>
            <a:ext cx="446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2. Ο αλγόριθμος Fireworks (FWA)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CD437-E353-F5C1-9C1C-619D6488D819}"/>
              </a:ext>
            </a:extLst>
          </p:cNvPr>
          <p:cNvSpPr txBox="1"/>
          <p:nvPr/>
        </p:nvSpPr>
        <p:spPr>
          <a:xfrm>
            <a:off x="1137086" y="3267015"/>
            <a:ext cx="516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 Ο υβριδικός αλγόριθμος FWA-BBO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F1C2A-8214-1055-2F4B-CADAE721D1FA}"/>
              </a:ext>
            </a:extLst>
          </p:cNvPr>
          <p:cNvSpPr txBox="1"/>
          <p:nvPr/>
        </p:nvSpPr>
        <p:spPr>
          <a:xfrm>
            <a:off x="1441893" y="3878111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3.1 Υλοποίηση του αλγορίθμου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2B7FCF-78EB-0691-9B33-90366DBFC188}"/>
              </a:ext>
            </a:extLst>
          </p:cNvPr>
          <p:cNvSpPr txBox="1"/>
          <p:nvPr/>
        </p:nvSpPr>
        <p:spPr>
          <a:xfrm>
            <a:off x="1441893" y="4362059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3.2 Ανάλυση υπογραφής του αλγορίθμου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75380-7B7F-B1E5-6F3C-14E075E9424A}"/>
              </a:ext>
            </a:extLst>
          </p:cNvPr>
          <p:cNvSpPr txBox="1"/>
          <p:nvPr/>
        </p:nvSpPr>
        <p:spPr>
          <a:xfrm>
            <a:off x="1441893" y="4846007"/>
            <a:ext cx="841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3.3 Επίδοση του αλγορίθμου σε γνωστές συναρτήσεις κόστους</a:t>
            </a:r>
          </a:p>
        </p:txBody>
      </p:sp>
    </p:spTree>
    <p:extLst>
      <p:ext uri="{BB962C8B-B14F-4D97-AF65-F5344CB8AC3E}">
        <p14:creationId xmlns:p14="http://schemas.microsoft.com/office/powerpoint/2010/main" val="70332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CDBC5-12B0-A88F-AFFD-ECB5E5D1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C8911A75-4E41-C0B9-BA5A-DEE42638CC84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BE21D-74C8-5E34-190A-5E02B7C90F66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D524BD6-81A8-EA60-56B6-383C79B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8</a:t>
            </a:fld>
            <a:endParaRPr lang="el-GR" noProof="0" dirty="0"/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7842701C-5458-BE0D-8052-52BBE0C6E66C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B27963EA-B845-9860-8EE3-8A8C4563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4C1DF0-64A6-AE9C-717D-C1A2B18140AD}"/>
              </a:ext>
            </a:extLst>
          </p:cNvPr>
          <p:cNvSpPr txBox="1"/>
          <p:nvPr/>
        </p:nvSpPr>
        <p:spPr>
          <a:xfrm>
            <a:off x="2075996" y="183481"/>
            <a:ext cx="803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Ο υβριδικός αλγόριθμος (FWA-BBO) - Υλοποίηση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508FC2E8-3CC8-234E-EEB8-6AB6B99B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8" y="1052402"/>
            <a:ext cx="3154010" cy="5270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0DA64-A2E9-9704-B4BE-A8C2738B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044" y="4155429"/>
            <a:ext cx="4616424" cy="2232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4AB058-21AE-38A6-973C-B7D37921DF22}"/>
              </a:ext>
            </a:extLst>
          </p:cNvPr>
          <p:cNvSpPr txBox="1"/>
          <p:nvPr/>
        </p:nvSpPr>
        <p:spPr>
          <a:xfrm>
            <a:off x="3935897" y="1064754"/>
            <a:ext cx="806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noProof="0" dirty="0">
                <a:latin typeface="LM Mono Prop Light 10" panose="00000500000000000000" pitchFamily="50" charset="0"/>
              </a:rPr>
              <a:t>Ισορροπία μεταξύ σύγκλισης προς GO και της εξερεύνησης του χώρου αναζήτησης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2D1BF-1366-5DF5-54C1-8E04ECAA882A}"/>
              </a:ext>
            </a:extLst>
          </p:cNvPr>
          <p:cNvSpPr txBox="1"/>
          <p:nvPr/>
        </p:nvSpPr>
        <p:spPr>
          <a:xfrm>
            <a:off x="4225049" y="1770918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Βελτίωση υπάρχουσων λύσεων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B1A25-B4E6-1EFD-928D-D0B4ED884500}"/>
              </a:ext>
            </a:extLst>
          </p:cNvPr>
          <p:cNvSpPr txBox="1"/>
          <p:nvPr/>
        </p:nvSpPr>
        <p:spPr>
          <a:xfrm>
            <a:off x="4225063" y="2078695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Καθοδήγηση πλυθησμού προς περισσότερο υποσχόμενες περιοχές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CBA75-FBCA-AC3F-BB9D-618BB825EA9A}"/>
              </a:ext>
            </a:extLst>
          </p:cNvPr>
          <p:cNvSpPr txBox="1"/>
          <p:nvPr/>
        </p:nvSpPr>
        <p:spPr>
          <a:xfrm>
            <a:off x="3935882" y="1494780"/>
            <a:ext cx="465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BBO</a:t>
            </a:r>
            <a:r>
              <a:rPr lang="el-GR" sz="1400" noProof="0" dirty="0">
                <a:latin typeface="LM Mono Prop Light 10" panose="00000500000000000000" pitchFamily="50" charset="0"/>
              </a:rPr>
              <a:t> – Αρχική καθοδήγηση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14C999-4F45-F346-B8FC-85F955E8EFDF}"/>
              </a:ext>
            </a:extLst>
          </p:cNvPr>
          <p:cNvSpPr txBox="1"/>
          <p:nvPr/>
        </p:nvSpPr>
        <p:spPr>
          <a:xfrm>
            <a:off x="4225049" y="2753843"/>
            <a:ext cx="825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Ο βελτιωμένος πληθυσμός από τον BBO γίνεται το σύνολο των πυροτεχνημάτων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AC45C8-D800-040E-C754-92948C18DB80}"/>
              </a:ext>
            </a:extLst>
          </p:cNvPr>
          <p:cNvSpPr txBox="1"/>
          <p:nvPr/>
        </p:nvSpPr>
        <p:spPr>
          <a:xfrm>
            <a:off x="4225063" y="3061620"/>
            <a:ext cx="825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noProof="0" dirty="0">
                <a:latin typeface="LM Mono Prop Light 10" panose="00000500000000000000" pitchFamily="50" charset="0"/>
              </a:rPr>
              <a:t>Η έκρηξή τους δημιουγεί νέες, ποικιλόμορφες σπίθες, επεκτίνοντας τον χώρο εξερεύνησης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D09547-748C-D1AC-2B97-25C613EC019B}"/>
              </a:ext>
            </a:extLst>
          </p:cNvPr>
          <p:cNvSpPr txBox="1"/>
          <p:nvPr/>
        </p:nvSpPr>
        <p:spPr>
          <a:xfrm>
            <a:off x="3935882" y="2477705"/>
            <a:ext cx="465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FWA</a:t>
            </a:r>
            <a:r>
              <a:rPr lang="el-GR" sz="1400" noProof="0" dirty="0">
                <a:latin typeface="LM Mono Prop Light 10" panose="00000500000000000000" pitchFamily="50" charset="0"/>
              </a:rPr>
              <a:t> – Εξερεύνηση του χώρου αναζήτησης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7F6901-C917-C1DF-8CAA-72B5C56FABD1}"/>
              </a:ext>
            </a:extLst>
          </p:cNvPr>
          <p:cNvSpPr txBox="1"/>
          <p:nvPr/>
        </p:nvSpPr>
        <p:spPr>
          <a:xfrm>
            <a:off x="3935882" y="3674318"/>
            <a:ext cx="550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b="1" noProof="0" dirty="0">
                <a:latin typeface="LM Mono Prop Light 10" panose="00000500000000000000" pitchFamily="50" charset="0"/>
              </a:rPr>
              <a:t>Ελιτισμός</a:t>
            </a:r>
            <a:r>
              <a:rPr lang="el-GR" sz="1400" noProof="0" dirty="0">
                <a:latin typeface="LM Mono Prop Light 10" panose="00000500000000000000" pitchFamily="50" charset="0"/>
              </a:rPr>
              <a:t> – Διατήρηση καλύτερων λύσεων της γενιάς</a:t>
            </a:r>
          </a:p>
        </p:txBody>
      </p:sp>
    </p:spTree>
    <p:extLst>
      <p:ext uri="{BB962C8B-B14F-4D97-AF65-F5344CB8AC3E}">
        <p14:creationId xmlns:p14="http://schemas.microsoft.com/office/powerpoint/2010/main" val="67113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4079-B47C-F466-1C18-B5272C78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74CC4D57-EB51-12F4-3E06-4CECE945B496}"/>
              </a:ext>
            </a:extLst>
          </p:cNvPr>
          <p:cNvSpPr/>
          <p:nvPr/>
        </p:nvSpPr>
        <p:spPr>
          <a:xfrm>
            <a:off x="-8" y="6713431"/>
            <a:ext cx="12192000" cy="144569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A09CA-ECA0-B5AE-A067-E212B2E923F6}"/>
              </a:ext>
            </a:extLst>
          </p:cNvPr>
          <p:cNvSpPr txBox="1"/>
          <p:nvPr/>
        </p:nvSpPr>
        <p:spPr>
          <a:xfrm>
            <a:off x="3999979" y="6468309"/>
            <a:ext cx="419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noProof="0" dirty="0">
                <a:solidFill>
                  <a:schemeClr val="bg1">
                    <a:lumMod val="75000"/>
                  </a:schemeClr>
                </a:solidFill>
                <a:latin typeface="LM Mono Prop Light 10" panose="00000500000000000000" pitchFamily="50" charset="0"/>
              </a:rPr>
              <a:t>Υλοποίηση του αλγορίθμου FWA-BBO – 20/06/2025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1738F6-01DE-AB83-9204-8F8E1DD2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1569" y="6424247"/>
            <a:ext cx="320423" cy="365125"/>
          </a:xfrm>
        </p:spPr>
        <p:txBody>
          <a:bodyPr/>
          <a:lstStyle/>
          <a:p>
            <a:pPr algn="ctr"/>
            <a:fld id="{E3F421B4-4266-46D9-88AC-91129BC45CBA}" type="slidenum">
              <a:rPr lang="el-GR" noProof="0" smtClean="0"/>
              <a:pPr algn="ctr"/>
              <a:t>9</a:t>
            </a:fld>
            <a:endParaRPr lang="el-G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7135B-E1F5-3B41-0E2F-E643E7D86EBA}"/>
              </a:ext>
            </a:extLst>
          </p:cNvPr>
          <p:cNvSpPr txBox="1"/>
          <p:nvPr/>
        </p:nvSpPr>
        <p:spPr>
          <a:xfrm>
            <a:off x="3417257" y="184606"/>
            <a:ext cx="5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noProof="0" dirty="0">
                <a:latin typeface="LM Mono Prop Light 10" panose="00000500000000000000" pitchFamily="50" charset="0"/>
              </a:rPr>
              <a:t>ΠΕΡΙΕΧΟΜΕΝΑ ΠΑΡΟΥΣΙΑΣΗΣ</a:t>
            </a:r>
          </a:p>
        </p:txBody>
      </p:sp>
      <p:sp>
        <p:nvSpPr>
          <p:cNvPr id="14" name="Google Shape;91;p13">
            <a:extLst>
              <a:ext uri="{FF2B5EF4-FFF2-40B4-BE49-F238E27FC236}">
                <a16:creationId xmlns:a16="http://schemas.microsoft.com/office/drawing/2014/main" id="{2EA496F0-8E40-AF6B-9B0D-E7A1EAC43510}"/>
              </a:ext>
            </a:extLst>
          </p:cNvPr>
          <p:cNvSpPr/>
          <p:nvPr/>
        </p:nvSpPr>
        <p:spPr>
          <a:xfrm>
            <a:off x="-13" y="768832"/>
            <a:ext cx="12192000" cy="50800"/>
          </a:xfrm>
          <a:custGeom>
            <a:avLst/>
            <a:gdLst/>
            <a:ahLst/>
            <a:cxnLst/>
            <a:rect l="l" t="t" r="r" b="b"/>
            <a:pathLst>
              <a:path w="5701783" h="152400" extrusionOk="0">
                <a:moveTo>
                  <a:pt x="0" y="0"/>
                </a:moveTo>
                <a:lnTo>
                  <a:pt x="5701783" y="0"/>
                </a:lnTo>
                <a:lnTo>
                  <a:pt x="5701783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/>
          <a:lstStyle/>
          <a:p>
            <a:endParaRPr lang="el-GR" sz="1200" noProof="0" dirty="0"/>
          </a:p>
        </p:txBody>
      </p:sp>
      <p:pic>
        <p:nvPicPr>
          <p:cNvPr id="15" name="Picture 14" descr="A blue circle with white logo and text&#10;&#10;AI-generated content may be incorrect.">
            <a:extLst>
              <a:ext uri="{FF2B5EF4-FFF2-40B4-BE49-F238E27FC236}">
                <a16:creationId xmlns:a16="http://schemas.microsoft.com/office/drawing/2014/main" id="{6348BAF3-33F6-A5E1-9E1C-AEAF5814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36082"/>
            <a:ext cx="1137094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93277-4E85-BED4-70E7-4D729469421B}"/>
              </a:ext>
            </a:extLst>
          </p:cNvPr>
          <p:cNvSpPr txBox="1"/>
          <p:nvPr/>
        </p:nvSpPr>
        <p:spPr>
          <a:xfrm>
            <a:off x="1137086" y="2059293"/>
            <a:ext cx="753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1. Ο αλγόριθμος Biogeography – Based Optimization (BBO)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7A60C-EAF4-8FB0-867D-4D2849B4BA77}"/>
              </a:ext>
            </a:extLst>
          </p:cNvPr>
          <p:cNvSpPr txBox="1"/>
          <p:nvPr/>
        </p:nvSpPr>
        <p:spPr>
          <a:xfrm>
            <a:off x="1137086" y="2663154"/>
            <a:ext cx="446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2. Ο αλγόριθμος Fireworks (FWA)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F797D-0769-FC41-A2BF-39223894EC5B}"/>
              </a:ext>
            </a:extLst>
          </p:cNvPr>
          <p:cNvSpPr txBox="1"/>
          <p:nvPr/>
        </p:nvSpPr>
        <p:spPr>
          <a:xfrm>
            <a:off x="1137086" y="3267015"/>
            <a:ext cx="516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 Ο υβριδικός αλγόριθμος FWA-BBO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1AA4A-7CBB-95C2-DAA7-5643106E41CD}"/>
              </a:ext>
            </a:extLst>
          </p:cNvPr>
          <p:cNvSpPr txBox="1"/>
          <p:nvPr/>
        </p:nvSpPr>
        <p:spPr>
          <a:xfrm>
            <a:off x="1441893" y="3878111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3.1 Υλοποίηση του αλγορίθμου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6F5FE-55BB-9C13-A9DE-E84210A31552}"/>
              </a:ext>
            </a:extLst>
          </p:cNvPr>
          <p:cNvSpPr txBox="1"/>
          <p:nvPr/>
        </p:nvSpPr>
        <p:spPr>
          <a:xfrm>
            <a:off x="1441893" y="4362059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latin typeface="LM Mono Prop Light 10" panose="00000500000000000000" pitchFamily="50" charset="0"/>
              </a:rPr>
              <a:t>3.2 Ανάλυση υπογραφής του αλγορίθμου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B7E4C-1C3A-FBC5-E813-0B8714B6A9D0}"/>
              </a:ext>
            </a:extLst>
          </p:cNvPr>
          <p:cNvSpPr txBox="1"/>
          <p:nvPr/>
        </p:nvSpPr>
        <p:spPr>
          <a:xfrm>
            <a:off x="1441893" y="4846007"/>
            <a:ext cx="841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noProof="0" dirty="0">
                <a:solidFill>
                  <a:schemeClr val="bg1">
                    <a:lumMod val="85000"/>
                  </a:schemeClr>
                </a:solidFill>
                <a:latin typeface="LM Mono Prop Light 10" panose="00000500000000000000" pitchFamily="50" charset="0"/>
              </a:rPr>
              <a:t>3.3 Επίδοση του αλγορίθμου σε γνωστές συναρτήσεις κόστους</a:t>
            </a:r>
          </a:p>
        </p:txBody>
      </p:sp>
    </p:spTree>
    <p:extLst>
      <p:ext uri="{BB962C8B-B14F-4D97-AF65-F5344CB8AC3E}">
        <p14:creationId xmlns:p14="http://schemas.microsoft.com/office/powerpoint/2010/main" val="17190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893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LM Mono Prop Light 10</vt:lpstr>
      <vt:lpstr>LM Sans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Πέτρος Μπάμπης</dc:creator>
  <cp:lastModifiedBy>Πέτρος Μπάμπης</cp:lastModifiedBy>
  <cp:revision>1</cp:revision>
  <dcterms:created xsi:type="dcterms:W3CDTF">2025-06-17T21:47:45Z</dcterms:created>
  <dcterms:modified xsi:type="dcterms:W3CDTF">2025-06-18T15:10:14Z</dcterms:modified>
</cp:coreProperties>
</file>