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439" r:id="rId2"/>
    <p:sldId id="386" r:id="rId3"/>
    <p:sldId id="436" r:id="rId4"/>
    <p:sldId id="437" r:id="rId5"/>
    <p:sldId id="440" r:id="rId6"/>
    <p:sldId id="443" r:id="rId7"/>
    <p:sldId id="438" r:id="rId8"/>
    <p:sldId id="63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39"/>
            <p14:sldId id="386"/>
            <p14:sldId id="436"/>
            <p14:sldId id="437"/>
            <p14:sldId id="440"/>
            <p14:sldId id="443"/>
            <p14:sldId id="438"/>
            <p14:sldId id="6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8" autoAdjust="0"/>
    <p:restoredTop sz="95799" autoAdjust="0"/>
  </p:normalViewPr>
  <p:slideViewPr>
    <p:cSldViewPr>
      <p:cViewPr varScale="1">
        <p:scale>
          <a:sx n="84" d="100"/>
          <a:sy n="84" d="100"/>
        </p:scale>
        <p:origin x="703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39EEAABF-1A21-4BDA-A92C-F0636835B84E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89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9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9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5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28.11.2022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28.11.2022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28.11.2022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772C2E8B-7AD5-4B74-A391-C1BAFFD06762}" type="datetime1">
              <a:rPr lang="ru-RU" smtClean="0"/>
              <a:pPr/>
              <a:t>28.11.2022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du.cbsystematics.com/ua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vdn.com/ua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du.cbsystematics.com/ua" TargetMode="External"/><Relationship Id="rId5" Type="http://schemas.openxmlformats.org/officeDocument/2006/relationships/hyperlink" Target="https://itvdn.com/ua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2841" y="2527486"/>
            <a:ext cx="957553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>
                <a:solidFill>
                  <a:srgbClr val="D1501F"/>
                </a:solidFill>
                <a:latin typeface="Segoe UI Light" pitchFamily="34" charset="0"/>
              </a:rPr>
              <a:t>Як стати</a:t>
            </a:r>
            <a:r>
              <a:rPr lang="en-US" sz="5400" dirty="0">
                <a:solidFill>
                  <a:srgbClr val="D1501F"/>
                </a:solidFill>
                <a:latin typeface="Segoe UI Light" pitchFamily="34" charset="0"/>
              </a:rPr>
              <a:t> Python</a:t>
            </a:r>
            <a:r>
              <a:rPr lang="ru-RU" sz="5400" dirty="0">
                <a:solidFill>
                  <a:srgbClr val="D1501F"/>
                </a:solidFill>
                <a:latin typeface="Segoe UI Light" pitchFamily="34" charset="0"/>
              </a:rPr>
              <a:t> </a:t>
            </a:r>
            <a:r>
              <a:rPr lang="ru-RU" sz="5400" dirty="0" err="1">
                <a:solidFill>
                  <a:srgbClr val="D1501F"/>
                </a:solidFill>
                <a:latin typeface="Segoe UI Light" pitchFamily="34" charset="0"/>
              </a:rPr>
              <a:t>розробником</a:t>
            </a:r>
            <a:endParaRPr lang="ru-RU" sz="5400" dirty="0">
              <a:solidFill>
                <a:srgbClr val="D1501F"/>
              </a:solidFill>
              <a:latin typeface="Segoe UI Light" pitchFamily="34" charset="0"/>
            </a:endParaRPr>
          </a:p>
          <a:p>
            <a:r>
              <a:rPr lang="ru-RU" sz="4000" dirty="0" err="1">
                <a:solidFill>
                  <a:srgbClr val="D1501F"/>
                </a:solidFill>
                <a:latin typeface="Segoe UI Light" pitchFamily="34" charset="0"/>
              </a:rPr>
              <a:t>Покроковий</a:t>
            </a:r>
            <a:r>
              <a:rPr lang="ru-RU" sz="4000" dirty="0">
                <a:solidFill>
                  <a:srgbClr val="D1501F"/>
                </a:solidFill>
                <a:latin typeface="Segoe UI Light" pitchFamily="34" charset="0"/>
              </a:rPr>
              <a:t> план з нуля</a:t>
            </a:r>
            <a:endParaRPr lang="ru-RU" sz="5400" dirty="0">
              <a:solidFill>
                <a:srgbClr val="D1501F"/>
              </a:solidFill>
              <a:latin typeface="Segoe UI Light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Інформаційний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відеосервіс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для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розробників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програмного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забезпечення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D6528-107A-440F-8FC5-DD649870F23A}"/>
              </a:ext>
            </a:extLst>
          </p:cNvPr>
          <p:cNvSpPr txBox="1"/>
          <p:nvPr/>
        </p:nvSpPr>
        <p:spPr>
          <a:xfrm>
            <a:off x="8938312" y="4652556"/>
            <a:ext cx="2338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uk-UA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ідео курси </a:t>
            </a:r>
          </a:p>
          <a:p>
            <a:r>
              <a:rPr lang="uk-UA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з програмування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2D21D67-1A8B-47AE-97AA-B058FCA81E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514" y="5642297"/>
            <a:ext cx="1382036" cy="750906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4A4FF38-20B8-4E3F-A8CF-ABFB5538F1A8}"/>
              </a:ext>
            </a:extLst>
          </p:cNvPr>
          <p:cNvSpPr/>
          <p:nvPr/>
        </p:nvSpPr>
        <p:spPr>
          <a:xfrm>
            <a:off x="8938312" y="5217719"/>
            <a:ext cx="971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itvdn.com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ru-RU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77D6BAA-0A3D-40B4-9850-5F471F065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17" y="5891536"/>
            <a:ext cx="2057400" cy="501667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1A03D3D-4C1E-416B-AD27-B7AE5A533F78}"/>
              </a:ext>
            </a:extLst>
          </p:cNvPr>
          <p:cNvSpPr/>
          <p:nvPr/>
        </p:nvSpPr>
        <p:spPr>
          <a:xfrm>
            <a:off x="5905717" y="5275098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cbs.com.ua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ru-RU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513A13-05DB-475B-A069-FDD06EA8E00E}"/>
              </a:ext>
            </a:extLst>
          </p:cNvPr>
          <p:cNvSpPr txBox="1"/>
          <p:nvPr/>
        </p:nvSpPr>
        <p:spPr>
          <a:xfrm>
            <a:off x="5905717" y="4693542"/>
            <a:ext cx="254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Навчальний центр 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uk-UA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інформаційних технологій</a:t>
            </a:r>
          </a:p>
        </p:txBody>
      </p:sp>
    </p:spTree>
    <p:extLst>
      <p:ext uri="{BB962C8B-B14F-4D97-AF65-F5344CB8AC3E}">
        <p14:creationId xmlns:p14="http://schemas.microsoft.com/office/powerpoint/2010/main" val="362040112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Тема </a:t>
            </a:r>
            <a:r>
              <a:rPr lang="uk-UA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вебінару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1"/>
          <p:cNvSpPr/>
          <p:nvPr/>
        </p:nvSpPr>
        <p:spPr>
          <a:xfrm>
            <a:off x="3581400" y="2006439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Охрименко Дмитрий</a:t>
            </a: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MCT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2" name="Прямоугольник 1"/>
          <p:cNvSpPr/>
          <p:nvPr/>
        </p:nvSpPr>
        <p:spPr>
          <a:xfrm>
            <a:off x="9601200" y="4614446"/>
            <a:ext cx="144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MCID: 9210561 </a:t>
            </a:r>
            <a:endParaRPr lang="ru-RU" sz="1600" dirty="0">
              <a:solidFill>
                <a:srgbClr val="6E6E6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667" y="2124847"/>
            <a:ext cx="3388478" cy="23887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326" y="2781199"/>
            <a:ext cx="237804" cy="1933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36130" y="2675804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_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okhrimenko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269" y="3112146"/>
            <a:ext cx="188624" cy="1886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12067" y="3007958"/>
            <a:ext cx="1814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dmitriy.okhrimenko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2" r="8952"/>
          <a:stretch/>
        </p:blipFill>
        <p:spPr>
          <a:xfrm>
            <a:off x="1238435" y="2133600"/>
            <a:ext cx="2209801" cy="270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FF174DCF-AE7D-46C9-8401-FEC61CA96217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Тема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вебінару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2057968" y="1630907"/>
            <a:ext cx="8076063" cy="3943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</a:br>
            <a:endParaRPr lang="ru-RU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</a:br>
            <a:endParaRPr lang="ru-RU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</a:br>
            <a:endParaRPr lang="ru-RU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6253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Назва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слайду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Тема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вебінару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50073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Хто такий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 Developer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5D359D-913E-6144-B47E-15B7F7995566}"/>
              </a:ext>
            </a:extLst>
          </p:cNvPr>
          <p:cNvSpPr txBox="1"/>
          <p:nvPr/>
        </p:nvSpPr>
        <p:spPr>
          <a:xfrm>
            <a:off x="533400" y="1723391"/>
            <a:ext cx="1127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latin typeface="Segoe UI Light" panose="020B0502040204020203" pitchFamily="34" charset="0"/>
                <a:cs typeface="Segoe UI Light" panose="020B0502040204020203" pitchFamily="34" charset="0"/>
              </a:rPr>
              <a:t>Java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</a:t>
            </a:r>
            <a:r>
              <a:rPr lang="uk-UA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робник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це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програміст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який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розробляє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додатки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для веб-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сервисів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, веб-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додатків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також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сюди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можемо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додати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мобільні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додатки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під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" dirty="0">
                <a:latin typeface="Segoe UI Light" panose="020B0502040204020203" pitchFamily="34" charset="0"/>
                <a:cs typeface="Segoe UI Light" panose="020B0502040204020203" pitchFamily="34" charset="0"/>
              </a:rPr>
              <a:t>Android.</a:t>
            </a:r>
          </a:p>
          <a:p>
            <a:r>
              <a:rPr lang="en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dirty="0">
                <a:latin typeface="Segoe UI Light" panose="020B0502040204020203" pitchFamily="34" charset="0"/>
                <a:cs typeface="Segoe UI Light" panose="020B0502040204020203" pitchFamily="34" charset="0"/>
              </a:rPr>
              <a:t>Java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підтримує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свою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віртуальну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машину для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різних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платформ,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також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існують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такі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мови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як </a:t>
            </a:r>
            <a:r>
              <a:rPr lang="en" dirty="0">
                <a:latin typeface="Segoe UI Light" panose="020B0502040204020203" pitchFamily="34" charset="0"/>
                <a:cs typeface="Segoe UI Light" panose="020B0502040204020203" pitchFamily="34" charset="0"/>
              </a:rPr>
              <a:t>Java, Groovy, Scala, Kotlin. </a:t>
            </a:r>
          </a:p>
          <a:p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Технології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" dirty="0">
                <a:latin typeface="Segoe UI Light" panose="020B0502040204020203" pitchFamily="34" charset="0"/>
                <a:cs typeface="Segoe UI Light" panose="020B0502040204020203" pitchFamily="34" charset="0"/>
              </a:rPr>
              <a:t>Java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використовуються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сьогодні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в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разробці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додатків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веб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додатків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; 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веб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сервісів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; 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мобільних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додатків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; 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невеликих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мобільних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ігр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; </a:t>
            </a:r>
          </a:p>
          <a:p>
            <a:endParaRPr lang="ru-RU" dirty="0">
              <a:latin typeface="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0622F4C-AE8E-4B78-8676-0D10720113DF}"/>
              </a:ext>
            </a:extLst>
          </p:cNvPr>
          <p:cNvSpPr txBox="1">
            <a:spLocks/>
          </p:cNvSpPr>
          <p:nvPr/>
        </p:nvSpPr>
        <p:spPr>
          <a:xfrm>
            <a:off x="373241" y="228600"/>
            <a:ext cx="11437759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Спеціальність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 </a:t>
            </a:r>
            <a:r>
              <a:rPr lang="uk-UA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розробник в 2022 році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530F6-86B9-4E53-910A-90B7310342EE}"/>
              </a:ext>
            </a:extLst>
          </p:cNvPr>
          <p:cNvSpPr txBox="1"/>
          <p:nvPr/>
        </p:nvSpPr>
        <p:spPr>
          <a:xfrm>
            <a:off x="4038600" y="34290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Приклад</a:t>
            </a:r>
          </a:p>
        </p:txBody>
      </p:sp>
    </p:spTree>
    <p:extLst>
      <p:ext uri="{BB962C8B-B14F-4D97-AF65-F5344CB8AC3E}">
        <p14:creationId xmlns:p14="http://schemas.microsoft.com/office/powerpoint/2010/main" val="395072265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84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Як проходить </a:t>
            </a:r>
            <a:r>
              <a:rPr lang="ru-RU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навчання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AutoShape 2" descr="Картинки по запросу binoc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56468-E37A-0048-A151-EAA27F1F0016}"/>
              </a:ext>
            </a:extLst>
          </p:cNvPr>
          <p:cNvSpPr txBox="1"/>
          <p:nvPr/>
        </p:nvSpPr>
        <p:spPr>
          <a:xfrm>
            <a:off x="1230452" y="1675049"/>
            <a:ext cx="3198992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Теорія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Практичні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приклади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Практика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Домашні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завдання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Проєкти</a:t>
            </a:r>
            <a:endParaRPr lang="ru-RU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06A2390-F812-4E59-8E09-46A6BFC1038F}"/>
              </a:ext>
            </a:extLst>
          </p:cNvPr>
          <p:cNvSpPr txBox="1">
            <a:spLocks/>
          </p:cNvSpPr>
          <p:nvPr/>
        </p:nvSpPr>
        <p:spPr>
          <a:xfrm>
            <a:off x="373241" y="228600"/>
            <a:ext cx="11437759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Спеціальність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 </a:t>
            </a:r>
            <a:r>
              <a:rPr lang="uk-UA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розробник в 2022 році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2D429F41-E5E1-4B05-B201-2ED244705A63}"/>
              </a:ext>
            </a:extLst>
          </p:cNvPr>
          <p:cNvGrpSpPr/>
          <p:nvPr/>
        </p:nvGrpSpPr>
        <p:grpSpPr>
          <a:xfrm>
            <a:off x="5112641" y="1622818"/>
            <a:ext cx="6172200" cy="4269396"/>
            <a:chOff x="5065893" y="1630854"/>
            <a:chExt cx="6172200" cy="4269396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388ED01D-354A-4DDF-A25C-D6D5A29A7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59" r="20879"/>
            <a:stretch/>
          </p:blipFill>
          <p:spPr>
            <a:xfrm>
              <a:off x="5065893" y="1630854"/>
              <a:ext cx="6172200" cy="426939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7E8758-AD7B-4EC3-BB12-711A6EB73C37}"/>
                </a:ext>
              </a:extLst>
            </p:cNvPr>
            <p:cNvSpPr txBox="1"/>
            <p:nvPr/>
          </p:nvSpPr>
          <p:spPr>
            <a:xfrm>
              <a:off x="5943600" y="3276600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Т</a:t>
              </a:r>
              <a:r>
                <a:rPr lang="uk-UA" sz="24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ЕОРІЯ</a:t>
              </a:r>
              <a:endParaRPr lang="ru-RU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C01F95-1C27-4C4C-8EF2-3DE95B5FD8FF}"/>
                </a:ext>
              </a:extLst>
            </p:cNvPr>
            <p:cNvSpPr txBox="1"/>
            <p:nvPr/>
          </p:nvSpPr>
          <p:spPr>
            <a:xfrm>
              <a:off x="8458200" y="3200758"/>
              <a:ext cx="20757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ПРАКТИКА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0DC119E-12F0-4E24-BDF7-9EB701902AB3}"/>
              </a:ext>
            </a:extLst>
          </p:cNvPr>
          <p:cNvSpPr txBox="1"/>
          <p:nvPr/>
        </p:nvSpPr>
        <p:spPr>
          <a:xfrm>
            <a:off x="3418062" y="4535865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Приклад</a:t>
            </a:r>
          </a:p>
        </p:txBody>
      </p:sp>
    </p:spTree>
    <p:extLst>
      <p:ext uri="{BB962C8B-B14F-4D97-AF65-F5344CB8AC3E}">
        <p14:creationId xmlns:p14="http://schemas.microsoft.com/office/powerpoint/2010/main" val="9108771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16763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Тема </a:t>
            </a:r>
            <a:r>
              <a:rPr lang="uk-UA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вебінару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0620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Інформаційний відеосервіс для розробників програмного забезпечення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0780120-8D59-C443-00CB-74B538D188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998148"/>
            <a:ext cx="1600200" cy="86944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44F822E-F78C-1C2C-DAA9-FFCBBADA4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48" y="3297768"/>
            <a:ext cx="2224856" cy="5424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C33D52-4814-1192-48D8-C9EDB309B59D}"/>
              </a:ext>
            </a:extLst>
          </p:cNvPr>
          <p:cNvSpPr txBox="1"/>
          <p:nvPr/>
        </p:nvSpPr>
        <p:spPr>
          <a:xfrm>
            <a:off x="6629400" y="19812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uk-U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ідео курси </a:t>
            </a:r>
          </a:p>
          <a:p>
            <a:r>
              <a:rPr lang="uk-U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з програмування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0F54D3A-2260-9BEA-E3C4-0D0AFB7F0667}"/>
              </a:ext>
            </a:extLst>
          </p:cNvPr>
          <p:cNvSpPr/>
          <p:nvPr/>
        </p:nvSpPr>
        <p:spPr>
          <a:xfrm>
            <a:off x="6629400" y="2473562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itvdn.com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5BAC57-65BD-F9C1-EA69-32153F458A96}"/>
              </a:ext>
            </a:extLst>
          </p:cNvPr>
          <p:cNvSpPr txBox="1"/>
          <p:nvPr/>
        </p:nvSpPr>
        <p:spPr>
          <a:xfrm>
            <a:off x="2743200" y="1984311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Навчальний центр 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uk-U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інформаційних технологій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A348E7B-6626-BD60-6B69-CA6E16DA9E58}"/>
              </a:ext>
            </a:extLst>
          </p:cNvPr>
          <p:cNvSpPr/>
          <p:nvPr/>
        </p:nvSpPr>
        <p:spPr>
          <a:xfrm>
            <a:off x="2743200" y="2490826"/>
            <a:ext cx="1204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cbs.com.ua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54101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37764</TotalTime>
  <Words>197</Words>
  <Application>Microsoft Office PowerPoint</Application>
  <PresentationFormat>Широкоэкранный</PresentationFormat>
  <Paragraphs>75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kos.zivenko@gmail.com</cp:lastModifiedBy>
  <cp:revision>664</cp:revision>
  <dcterms:created xsi:type="dcterms:W3CDTF">2010-11-10T13:30:04Z</dcterms:created>
  <dcterms:modified xsi:type="dcterms:W3CDTF">2022-11-28T20:07:49Z</dcterms:modified>
</cp:coreProperties>
</file>