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4"/>
    <p:restoredTop sz="94761"/>
  </p:normalViewPr>
  <p:slideViewPr>
    <p:cSldViewPr snapToGrid="0">
      <p:cViewPr varScale="1">
        <p:scale>
          <a:sx n="146" d="100"/>
          <a:sy n="146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98AC73-FFCB-4D41-A50E-CA4361850F73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465D154-5209-4FBA-85E1-05047A98610B}">
      <dgm:prSet/>
      <dgm:spPr/>
      <dgm:t>
        <a:bodyPr/>
        <a:lstStyle/>
        <a:p>
          <a:r>
            <a:rPr lang="bg-BG"/>
            <a:t>Класификация на постове от </a:t>
          </a:r>
          <a:r>
            <a:rPr lang="en-US"/>
            <a:t>Twitter</a:t>
          </a:r>
          <a:r>
            <a:rPr lang="bg-BG"/>
            <a:t> в една от следните категории</a:t>
          </a:r>
          <a:r>
            <a:rPr lang="en-US"/>
            <a:t>:</a:t>
          </a:r>
        </a:p>
      </dgm:t>
    </dgm:pt>
    <dgm:pt modelId="{50B88306-CB2B-40F9-9606-2FD03EF75C98}" type="parTrans" cxnId="{806FC7B0-2F58-49CD-A3C9-DE8548BD1097}">
      <dgm:prSet/>
      <dgm:spPr/>
      <dgm:t>
        <a:bodyPr/>
        <a:lstStyle/>
        <a:p>
          <a:endParaRPr lang="en-US"/>
        </a:p>
      </dgm:t>
    </dgm:pt>
    <dgm:pt modelId="{38D23F37-7967-4F1D-AE2E-991139DE375A}" type="sibTrans" cxnId="{806FC7B0-2F58-49CD-A3C9-DE8548BD1097}">
      <dgm:prSet/>
      <dgm:spPr/>
      <dgm:t>
        <a:bodyPr/>
        <a:lstStyle/>
        <a:p>
          <a:endParaRPr lang="en-US"/>
        </a:p>
      </dgm:t>
    </dgm:pt>
    <dgm:pt modelId="{B5B88B26-CEE4-42E7-9AA5-380B1381E2CA}">
      <dgm:prSet/>
      <dgm:spPr/>
      <dgm:t>
        <a:bodyPr/>
        <a:lstStyle/>
        <a:p>
          <a:r>
            <a:rPr lang="bg-BG" dirty="0"/>
            <a:t>Сарказъм </a:t>
          </a:r>
          <a:r>
            <a:rPr lang="en-US" dirty="0"/>
            <a:t>	</a:t>
          </a:r>
        </a:p>
      </dgm:t>
    </dgm:pt>
    <dgm:pt modelId="{DA24789B-2EC0-47BA-AD9F-C94E1B64AD66}" type="parTrans" cxnId="{39ACD3DE-AD83-4F03-848B-B58EA68A2AA7}">
      <dgm:prSet/>
      <dgm:spPr/>
      <dgm:t>
        <a:bodyPr/>
        <a:lstStyle/>
        <a:p>
          <a:endParaRPr lang="en-US"/>
        </a:p>
      </dgm:t>
    </dgm:pt>
    <dgm:pt modelId="{F94E9F1E-4082-4016-AFA4-478C3790D902}" type="sibTrans" cxnId="{39ACD3DE-AD83-4F03-848B-B58EA68A2AA7}">
      <dgm:prSet/>
      <dgm:spPr/>
      <dgm:t>
        <a:bodyPr/>
        <a:lstStyle/>
        <a:p>
          <a:endParaRPr lang="en-US"/>
        </a:p>
      </dgm:t>
    </dgm:pt>
    <dgm:pt modelId="{E04343F4-9737-4D9F-9BC1-A5524DB8DE04}">
      <dgm:prSet/>
      <dgm:spPr/>
      <dgm:t>
        <a:bodyPr/>
        <a:lstStyle/>
        <a:p>
          <a:r>
            <a:rPr lang="bg-BG" dirty="0"/>
            <a:t>Ирония</a:t>
          </a:r>
          <a:endParaRPr lang="en-US" dirty="0"/>
        </a:p>
      </dgm:t>
    </dgm:pt>
    <dgm:pt modelId="{9FFF2615-CBF5-41BA-808B-EA055A016807}" type="parTrans" cxnId="{1E8BBB17-5271-4C36-9690-A75D3C342942}">
      <dgm:prSet/>
      <dgm:spPr/>
      <dgm:t>
        <a:bodyPr/>
        <a:lstStyle/>
        <a:p>
          <a:endParaRPr lang="en-US"/>
        </a:p>
      </dgm:t>
    </dgm:pt>
    <dgm:pt modelId="{C317CB8A-4078-4142-A1D1-739E161F3A38}" type="sibTrans" cxnId="{1E8BBB17-5271-4C36-9690-A75D3C342942}">
      <dgm:prSet/>
      <dgm:spPr/>
      <dgm:t>
        <a:bodyPr/>
        <a:lstStyle/>
        <a:p>
          <a:endParaRPr lang="en-US"/>
        </a:p>
      </dgm:t>
    </dgm:pt>
    <dgm:pt modelId="{B20747EF-9532-4B65-8D02-C1FF8B377B72}">
      <dgm:prSet/>
      <dgm:spPr/>
      <dgm:t>
        <a:bodyPr/>
        <a:lstStyle/>
        <a:p>
          <a:r>
            <a:rPr lang="bg-BG" dirty="0"/>
            <a:t>Сатира</a:t>
          </a:r>
          <a:endParaRPr lang="en-US" dirty="0"/>
        </a:p>
      </dgm:t>
    </dgm:pt>
    <dgm:pt modelId="{13B88072-4E4A-4A86-B2EB-ACD9ECA385DD}" type="parTrans" cxnId="{3BA0BB3D-60E0-4817-B13C-25D1A0CDC291}">
      <dgm:prSet/>
      <dgm:spPr/>
      <dgm:t>
        <a:bodyPr/>
        <a:lstStyle/>
        <a:p>
          <a:endParaRPr lang="en-US"/>
        </a:p>
      </dgm:t>
    </dgm:pt>
    <dgm:pt modelId="{AB51BF42-CEC1-4CE9-93AF-A4F6E8FCA99E}" type="sibTrans" cxnId="{3BA0BB3D-60E0-4817-B13C-25D1A0CDC291}">
      <dgm:prSet/>
      <dgm:spPr/>
      <dgm:t>
        <a:bodyPr/>
        <a:lstStyle/>
        <a:p>
          <a:endParaRPr lang="en-US"/>
        </a:p>
      </dgm:t>
    </dgm:pt>
    <dgm:pt modelId="{A8CCAB0C-AF99-4279-8696-CA5DB489C289}">
      <dgm:prSet/>
      <dgm:spPr/>
      <dgm:t>
        <a:bodyPr/>
        <a:lstStyle/>
        <a:p>
          <a:r>
            <a:rPr lang="bg-BG" dirty="0" err="1"/>
            <a:t>Литота</a:t>
          </a:r>
          <a:r>
            <a:rPr lang="bg-BG" dirty="0"/>
            <a:t> </a:t>
          </a:r>
          <a:r>
            <a:rPr lang="en-US" dirty="0"/>
            <a:t>(</a:t>
          </a:r>
          <a:r>
            <a:rPr lang="en-GB" b="1" i="0" dirty="0"/>
            <a:t>understatement</a:t>
          </a:r>
          <a:r>
            <a:rPr lang="en-US" dirty="0"/>
            <a:t>)</a:t>
          </a:r>
        </a:p>
      </dgm:t>
    </dgm:pt>
    <dgm:pt modelId="{F80AFE61-79DC-437D-B42B-A7201FE4B85A}" type="parTrans" cxnId="{E07D2801-75E3-4364-B080-DBFAA417AC1B}">
      <dgm:prSet/>
      <dgm:spPr/>
      <dgm:t>
        <a:bodyPr/>
        <a:lstStyle/>
        <a:p>
          <a:endParaRPr lang="en-US"/>
        </a:p>
      </dgm:t>
    </dgm:pt>
    <dgm:pt modelId="{B1867806-C6A1-482A-A173-EB84723060C0}" type="sibTrans" cxnId="{E07D2801-75E3-4364-B080-DBFAA417AC1B}">
      <dgm:prSet/>
      <dgm:spPr/>
      <dgm:t>
        <a:bodyPr/>
        <a:lstStyle/>
        <a:p>
          <a:endParaRPr lang="en-US"/>
        </a:p>
      </dgm:t>
    </dgm:pt>
    <dgm:pt modelId="{43465CAD-37A9-42D8-8E2E-D9BE119D6061}">
      <dgm:prSet/>
      <dgm:spPr/>
      <dgm:t>
        <a:bodyPr/>
        <a:lstStyle/>
        <a:p>
          <a:r>
            <a:rPr lang="bg-BG" dirty="0"/>
            <a:t>Хипербола </a:t>
          </a:r>
          <a:endParaRPr lang="en-US" dirty="0"/>
        </a:p>
      </dgm:t>
    </dgm:pt>
    <dgm:pt modelId="{7705A2A7-0CFD-4B50-89EA-F90C3864F152}" type="parTrans" cxnId="{25C99D47-DCAD-4DF6-A350-95C01AF74CCB}">
      <dgm:prSet/>
      <dgm:spPr/>
      <dgm:t>
        <a:bodyPr/>
        <a:lstStyle/>
        <a:p>
          <a:endParaRPr lang="en-US"/>
        </a:p>
      </dgm:t>
    </dgm:pt>
    <dgm:pt modelId="{0E56ADCB-B7C0-41DC-A7F6-786365630352}" type="sibTrans" cxnId="{25C99D47-DCAD-4DF6-A350-95C01AF74CCB}">
      <dgm:prSet/>
      <dgm:spPr/>
      <dgm:t>
        <a:bodyPr/>
        <a:lstStyle/>
        <a:p>
          <a:endParaRPr lang="en-US"/>
        </a:p>
      </dgm:t>
    </dgm:pt>
    <dgm:pt modelId="{5521A768-A6BA-4E27-AF60-2684FF61D153}">
      <dgm:prSet/>
      <dgm:spPr/>
      <dgm:t>
        <a:bodyPr/>
        <a:lstStyle/>
        <a:p>
          <a:r>
            <a:rPr lang="bg-BG" dirty="0"/>
            <a:t>Риторичен въпрос</a:t>
          </a:r>
          <a:endParaRPr lang="en-US" dirty="0"/>
        </a:p>
      </dgm:t>
    </dgm:pt>
    <dgm:pt modelId="{EBC7FBBF-EB98-4C78-9EFD-7C29B461E6F0}" type="parTrans" cxnId="{01FC379A-FB34-41C8-9FB1-46EF95ACBFE0}">
      <dgm:prSet/>
      <dgm:spPr/>
      <dgm:t>
        <a:bodyPr/>
        <a:lstStyle/>
        <a:p>
          <a:endParaRPr lang="en-US"/>
        </a:p>
      </dgm:t>
    </dgm:pt>
    <dgm:pt modelId="{0188F17C-E4AD-4953-9D92-8755404C4226}" type="sibTrans" cxnId="{01FC379A-FB34-41C8-9FB1-46EF95ACBFE0}">
      <dgm:prSet/>
      <dgm:spPr/>
      <dgm:t>
        <a:bodyPr/>
        <a:lstStyle/>
        <a:p>
          <a:endParaRPr lang="en-US"/>
        </a:p>
      </dgm:t>
    </dgm:pt>
    <dgm:pt modelId="{6F7729F5-81DA-4EEA-B6C4-9387113566D5}">
      <dgm:prSet/>
      <dgm:spPr/>
      <dgm:t>
        <a:bodyPr/>
        <a:lstStyle/>
        <a:p>
          <a:r>
            <a:rPr lang="bg-BG"/>
            <a:t>Извличането на най-характерните теми за дадена категория</a:t>
          </a:r>
          <a:endParaRPr lang="en-US"/>
        </a:p>
      </dgm:t>
    </dgm:pt>
    <dgm:pt modelId="{5EB38DDE-ECD9-488D-84A8-DF2C1A823B12}" type="parTrans" cxnId="{6F5139D7-BBA2-41B5-B275-E18AB012CE84}">
      <dgm:prSet/>
      <dgm:spPr/>
      <dgm:t>
        <a:bodyPr/>
        <a:lstStyle/>
        <a:p>
          <a:endParaRPr lang="en-US"/>
        </a:p>
      </dgm:t>
    </dgm:pt>
    <dgm:pt modelId="{632B6663-2038-4DE8-9E41-6D312C24F84F}" type="sibTrans" cxnId="{6F5139D7-BBA2-41B5-B275-E18AB012CE84}">
      <dgm:prSet/>
      <dgm:spPr/>
      <dgm:t>
        <a:bodyPr/>
        <a:lstStyle/>
        <a:p>
          <a:endParaRPr lang="en-US"/>
        </a:p>
      </dgm:t>
    </dgm:pt>
    <dgm:pt modelId="{9624B8AD-609F-A549-804D-BFEF551BB5C5}" type="pres">
      <dgm:prSet presAssocID="{F398AC73-FFCB-4D41-A50E-CA4361850F73}" presName="linear" presStyleCnt="0">
        <dgm:presLayoutVars>
          <dgm:animLvl val="lvl"/>
          <dgm:resizeHandles val="exact"/>
        </dgm:presLayoutVars>
      </dgm:prSet>
      <dgm:spPr/>
    </dgm:pt>
    <dgm:pt modelId="{BBFCF1B7-326D-C745-B4FE-D55BAEC2B14B}" type="pres">
      <dgm:prSet presAssocID="{C465D154-5209-4FBA-85E1-05047A9861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55C9320-9BDE-474D-852B-4058F28000FB}" type="pres">
      <dgm:prSet presAssocID="{C465D154-5209-4FBA-85E1-05047A98610B}" presName="childText" presStyleLbl="revTx" presStyleIdx="0" presStyleCnt="1">
        <dgm:presLayoutVars>
          <dgm:bulletEnabled val="1"/>
        </dgm:presLayoutVars>
      </dgm:prSet>
      <dgm:spPr/>
    </dgm:pt>
    <dgm:pt modelId="{591DD8FC-ECBE-0244-8082-12D2D6D02F63}" type="pres">
      <dgm:prSet presAssocID="{6F7729F5-81DA-4EEA-B6C4-9387113566D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07D2801-75E3-4364-B080-DBFAA417AC1B}" srcId="{C465D154-5209-4FBA-85E1-05047A98610B}" destId="{A8CCAB0C-AF99-4279-8696-CA5DB489C289}" srcOrd="3" destOrd="0" parTransId="{F80AFE61-79DC-437D-B42B-A7201FE4B85A}" sibTransId="{B1867806-C6A1-482A-A173-EB84723060C0}"/>
    <dgm:cxn modelId="{1DED4110-1078-B349-9371-79FCEDD589C9}" type="presOf" srcId="{43465CAD-37A9-42D8-8E2E-D9BE119D6061}" destId="{655C9320-9BDE-474D-852B-4058F28000FB}" srcOrd="0" destOrd="4" presId="urn:microsoft.com/office/officeart/2005/8/layout/vList2"/>
    <dgm:cxn modelId="{1E8BBB17-5271-4C36-9690-A75D3C342942}" srcId="{C465D154-5209-4FBA-85E1-05047A98610B}" destId="{E04343F4-9737-4D9F-9BC1-A5524DB8DE04}" srcOrd="1" destOrd="0" parTransId="{9FFF2615-CBF5-41BA-808B-EA055A016807}" sibTransId="{C317CB8A-4078-4142-A1D1-739E161F3A38}"/>
    <dgm:cxn modelId="{7E4D051E-4484-0840-9601-6294A5A28B88}" type="presOf" srcId="{C465D154-5209-4FBA-85E1-05047A98610B}" destId="{BBFCF1B7-326D-C745-B4FE-D55BAEC2B14B}" srcOrd="0" destOrd="0" presId="urn:microsoft.com/office/officeart/2005/8/layout/vList2"/>
    <dgm:cxn modelId="{3BA0BB3D-60E0-4817-B13C-25D1A0CDC291}" srcId="{C465D154-5209-4FBA-85E1-05047A98610B}" destId="{B20747EF-9532-4B65-8D02-C1FF8B377B72}" srcOrd="2" destOrd="0" parTransId="{13B88072-4E4A-4A86-B2EB-ACD9ECA385DD}" sibTransId="{AB51BF42-CEC1-4CE9-93AF-A4F6E8FCA99E}"/>
    <dgm:cxn modelId="{BE22483E-CDFD-AA4E-9E50-BD90D15F2B61}" type="presOf" srcId="{F398AC73-FFCB-4D41-A50E-CA4361850F73}" destId="{9624B8AD-609F-A549-804D-BFEF551BB5C5}" srcOrd="0" destOrd="0" presId="urn:microsoft.com/office/officeart/2005/8/layout/vList2"/>
    <dgm:cxn modelId="{2588EB41-4C36-CE4F-9200-947551A5BAA5}" type="presOf" srcId="{B5B88B26-CEE4-42E7-9AA5-380B1381E2CA}" destId="{655C9320-9BDE-474D-852B-4058F28000FB}" srcOrd="0" destOrd="0" presId="urn:microsoft.com/office/officeart/2005/8/layout/vList2"/>
    <dgm:cxn modelId="{25C99D47-DCAD-4DF6-A350-95C01AF74CCB}" srcId="{C465D154-5209-4FBA-85E1-05047A98610B}" destId="{43465CAD-37A9-42D8-8E2E-D9BE119D6061}" srcOrd="4" destOrd="0" parTransId="{7705A2A7-0CFD-4B50-89EA-F90C3864F152}" sibTransId="{0E56ADCB-B7C0-41DC-A7F6-786365630352}"/>
    <dgm:cxn modelId="{95CFA156-C224-0242-B16E-F64A4365BB1C}" type="presOf" srcId="{5521A768-A6BA-4E27-AF60-2684FF61D153}" destId="{655C9320-9BDE-474D-852B-4058F28000FB}" srcOrd="0" destOrd="5" presId="urn:microsoft.com/office/officeart/2005/8/layout/vList2"/>
    <dgm:cxn modelId="{59CA8085-7A6F-B742-9784-855DE70C7E39}" type="presOf" srcId="{A8CCAB0C-AF99-4279-8696-CA5DB489C289}" destId="{655C9320-9BDE-474D-852B-4058F28000FB}" srcOrd="0" destOrd="3" presId="urn:microsoft.com/office/officeart/2005/8/layout/vList2"/>
    <dgm:cxn modelId="{01FC379A-FB34-41C8-9FB1-46EF95ACBFE0}" srcId="{C465D154-5209-4FBA-85E1-05047A98610B}" destId="{5521A768-A6BA-4E27-AF60-2684FF61D153}" srcOrd="5" destOrd="0" parTransId="{EBC7FBBF-EB98-4C78-9EFD-7C29B461E6F0}" sibTransId="{0188F17C-E4AD-4953-9D92-8755404C4226}"/>
    <dgm:cxn modelId="{806FC7B0-2F58-49CD-A3C9-DE8548BD1097}" srcId="{F398AC73-FFCB-4D41-A50E-CA4361850F73}" destId="{C465D154-5209-4FBA-85E1-05047A98610B}" srcOrd="0" destOrd="0" parTransId="{50B88306-CB2B-40F9-9606-2FD03EF75C98}" sibTransId="{38D23F37-7967-4F1D-AE2E-991139DE375A}"/>
    <dgm:cxn modelId="{69F7E5B4-85FC-7A42-ACB9-2603043CF4F3}" type="presOf" srcId="{B20747EF-9532-4B65-8D02-C1FF8B377B72}" destId="{655C9320-9BDE-474D-852B-4058F28000FB}" srcOrd="0" destOrd="2" presId="urn:microsoft.com/office/officeart/2005/8/layout/vList2"/>
    <dgm:cxn modelId="{196B03BA-25D0-C242-A902-12CD81CEDF3D}" type="presOf" srcId="{6F7729F5-81DA-4EEA-B6C4-9387113566D5}" destId="{591DD8FC-ECBE-0244-8082-12D2D6D02F63}" srcOrd="0" destOrd="0" presId="urn:microsoft.com/office/officeart/2005/8/layout/vList2"/>
    <dgm:cxn modelId="{3EDCC8D3-2293-7744-86C9-6577AB5FDC49}" type="presOf" srcId="{E04343F4-9737-4D9F-9BC1-A5524DB8DE04}" destId="{655C9320-9BDE-474D-852B-4058F28000FB}" srcOrd="0" destOrd="1" presId="urn:microsoft.com/office/officeart/2005/8/layout/vList2"/>
    <dgm:cxn modelId="{6F5139D7-BBA2-41B5-B275-E18AB012CE84}" srcId="{F398AC73-FFCB-4D41-A50E-CA4361850F73}" destId="{6F7729F5-81DA-4EEA-B6C4-9387113566D5}" srcOrd="1" destOrd="0" parTransId="{5EB38DDE-ECD9-488D-84A8-DF2C1A823B12}" sibTransId="{632B6663-2038-4DE8-9E41-6D312C24F84F}"/>
    <dgm:cxn modelId="{39ACD3DE-AD83-4F03-848B-B58EA68A2AA7}" srcId="{C465D154-5209-4FBA-85E1-05047A98610B}" destId="{B5B88B26-CEE4-42E7-9AA5-380B1381E2CA}" srcOrd="0" destOrd="0" parTransId="{DA24789B-2EC0-47BA-AD9F-C94E1B64AD66}" sibTransId="{F94E9F1E-4082-4016-AFA4-478C3790D902}"/>
    <dgm:cxn modelId="{832A0B81-BB84-AE41-900B-92B02A5261F1}" type="presParOf" srcId="{9624B8AD-609F-A549-804D-BFEF551BB5C5}" destId="{BBFCF1B7-326D-C745-B4FE-D55BAEC2B14B}" srcOrd="0" destOrd="0" presId="urn:microsoft.com/office/officeart/2005/8/layout/vList2"/>
    <dgm:cxn modelId="{774B3B9F-39AB-AC4B-ABB0-4EFA23472A17}" type="presParOf" srcId="{9624B8AD-609F-A549-804D-BFEF551BB5C5}" destId="{655C9320-9BDE-474D-852B-4058F28000FB}" srcOrd="1" destOrd="0" presId="urn:microsoft.com/office/officeart/2005/8/layout/vList2"/>
    <dgm:cxn modelId="{E8953957-4DDD-FF4A-92A0-67906FA3AA09}" type="presParOf" srcId="{9624B8AD-609F-A549-804D-BFEF551BB5C5}" destId="{591DD8FC-ECBE-0244-8082-12D2D6D02F6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CF1B7-326D-C745-B4FE-D55BAEC2B14B}">
      <dsp:nvSpPr>
        <dsp:cNvPr id="0" name=""/>
        <dsp:cNvSpPr/>
      </dsp:nvSpPr>
      <dsp:spPr>
        <a:xfrm>
          <a:off x="0" y="2120"/>
          <a:ext cx="9906000" cy="57563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/>
            <a:t>Класификация на постове от </a:t>
          </a:r>
          <a:r>
            <a:rPr lang="en-US" sz="2400" kern="1200"/>
            <a:t>Twitter</a:t>
          </a:r>
          <a:r>
            <a:rPr lang="bg-BG" sz="2400" kern="1200"/>
            <a:t> в една от следните категории</a:t>
          </a:r>
          <a:r>
            <a:rPr lang="en-US" sz="2400" kern="1200"/>
            <a:t>:</a:t>
          </a:r>
        </a:p>
      </dsp:txBody>
      <dsp:txXfrm>
        <a:off x="28100" y="30220"/>
        <a:ext cx="9849800" cy="519439"/>
      </dsp:txXfrm>
    </dsp:sp>
    <dsp:sp modelId="{655C9320-9BDE-474D-852B-4058F28000FB}">
      <dsp:nvSpPr>
        <dsp:cNvPr id="0" name=""/>
        <dsp:cNvSpPr/>
      </dsp:nvSpPr>
      <dsp:spPr>
        <a:xfrm>
          <a:off x="0" y="577760"/>
          <a:ext cx="9906000" cy="198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bg-BG" sz="1900" kern="1200" dirty="0"/>
            <a:t>Сарказъм </a:t>
          </a:r>
          <a:r>
            <a:rPr lang="en-US" sz="1900" kern="1200" dirty="0"/>
            <a:t>	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bg-BG" sz="1900" kern="1200" dirty="0"/>
            <a:t>Ирония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bg-BG" sz="1900" kern="1200" dirty="0"/>
            <a:t>Сатира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bg-BG" sz="1900" kern="1200" dirty="0" err="1"/>
            <a:t>Литота</a:t>
          </a:r>
          <a:r>
            <a:rPr lang="bg-BG" sz="1900" kern="1200" dirty="0"/>
            <a:t> </a:t>
          </a:r>
          <a:r>
            <a:rPr lang="en-US" sz="1900" kern="1200" dirty="0"/>
            <a:t>(</a:t>
          </a:r>
          <a:r>
            <a:rPr lang="en-GB" sz="1900" b="1" i="0" kern="1200" dirty="0"/>
            <a:t>understatement</a:t>
          </a:r>
          <a:r>
            <a:rPr lang="en-US" sz="1900" kern="1200" dirty="0"/>
            <a:t>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bg-BG" sz="1900" kern="1200" dirty="0"/>
            <a:t>Хипербола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bg-BG" sz="1900" kern="1200" dirty="0"/>
            <a:t>Риторичен въпрос</a:t>
          </a:r>
          <a:endParaRPr lang="en-US" sz="1900" kern="1200" dirty="0"/>
        </a:p>
      </dsp:txBody>
      <dsp:txXfrm>
        <a:off x="0" y="577760"/>
        <a:ext cx="9906000" cy="1987200"/>
      </dsp:txXfrm>
    </dsp:sp>
    <dsp:sp modelId="{591DD8FC-ECBE-0244-8082-12D2D6D02F63}">
      <dsp:nvSpPr>
        <dsp:cNvPr id="0" name=""/>
        <dsp:cNvSpPr/>
      </dsp:nvSpPr>
      <dsp:spPr>
        <a:xfrm>
          <a:off x="0" y="2564960"/>
          <a:ext cx="9906000" cy="57563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/>
            <a:t>Извличането на най-характерните теми за дадена категория</a:t>
          </a:r>
          <a:endParaRPr lang="en-US" sz="2400" kern="1200"/>
        </a:p>
      </dsp:txBody>
      <dsp:txXfrm>
        <a:off x="28100" y="2593060"/>
        <a:ext cx="9849800" cy="519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853473-3906-2E46-9C9E-34F7FFB08B65}" type="datetimeFigureOut">
              <a:rPr lang="en-BG" smtClean="0"/>
              <a:t>4.07.23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B0DDD8C-8864-7B41-A9DA-52480BD26AA1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9438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3473-3906-2E46-9C9E-34F7FFB08B65}" type="datetimeFigureOut">
              <a:rPr lang="en-BG" smtClean="0"/>
              <a:t>4.07.23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DD8C-8864-7B41-A9DA-52480BD26AA1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63798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3473-3906-2E46-9C9E-34F7FFB08B65}" type="datetimeFigureOut">
              <a:rPr lang="en-BG" smtClean="0"/>
              <a:t>4.07.23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DD8C-8864-7B41-A9DA-52480BD26AA1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012661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3473-3906-2E46-9C9E-34F7FFB08B65}" type="datetimeFigureOut">
              <a:rPr lang="en-BG" smtClean="0"/>
              <a:t>4.07.23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DD8C-8864-7B41-A9DA-52480BD26AA1}" type="slidenum">
              <a:rPr lang="en-BG" smtClean="0"/>
              <a:t>‹#›</a:t>
            </a:fld>
            <a:endParaRPr lang="en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878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3473-3906-2E46-9C9E-34F7FFB08B65}" type="datetimeFigureOut">
              <a:rPr lang="en-BG" smtClean="0"/>
              <a:t>4.07.23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DD8C-8864-7B41-A9DA-52480BD26AA1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968344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3473-3906-2E46-9C9E-34F7FFB08B65}" type="datetimeFigureOut">
              <a:rPr lang="en-BG" smtClean="0"/>
              <a:t>4.07.23</a:t>
            </a:fld>
            <a:endParaRPr lang="en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DD8C-8864-7B41-A9DA-52480BD26AA1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026014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3473-3906-2E46-9C9E-34F7FFB08B65}" type="datetimeFigureOut">
              <a:rPr lang="en-BG" smtClean="0"/>
              <a:t>4.07.23</a:t>
            </a:fld>
            <a:endParaRPr lang="en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DD8C-8864-7B41-A9DA-52480BD26AA1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202427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3473-3906-2E46-9C9E-34F7FFB08B65}" type="datetimeFigureOut">
              <a:rPr lang="en-BG" smtClean="0"/>
              <a:t>4.07.23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DD8C-8864-7B41-A9DA-52480BD26AA1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274080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3473-3906-2E46-9C9E-34F7FFB08B65}" type="datetimeFigureOut">
              <a:rPr lang="en-BG" smtClean="0"/>
              <a:t>4.07.23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DD8C-8864-7B41-A9DA-52480BD26AA1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68068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3473-3906-2E46-9C9E-34F7FFB08B65}" type="datetimeFigureOut">
              <a:rPr lang="en-BG" smtClean="0"/>
              <a:t>4.07.23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DD8C-8864-7B41-A9DA-52480BD26AA1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8178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3473-3906-2E46-9C9E-34F7FFB08B65}" type="datetimeFigureOut">
              <a:rPr lang="en-BG" smtClean="0"/>
              <a:t>4.07.23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DD8C-8864-7B41-A9DA-52480BD26AA1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67817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3473-3906-2E46-9C9E-34F7FFB08B65}" type="datetimeFigureOut">
              <a:rPr lang="en-BG" smtClean="0"/>
              <a:t>4.07.23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DD8C-8864-7B41-A9DA-52480BD26AA1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74687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3473-3906-2E46-9C9E-34F7FFB08B65}" type="datetimeFigureOut">
              <a:rPr lang="en-BG" smtClean="0"/>
              <a:t>4.07.23</a:t>
            </a:fld>
            <a:endParaRPr lang="en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DD8C-8864-7B41-A9DA-52480BD26AA1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69597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3473-3906-2E46-9C9E-34F7FFB08B65}" type="datetimeFigureOut">
              <a:rPr lang="en-BG" smtClean="0"/>
              <a:t>4.07.23</a:t>
            </a:fld>
            <a:endParaRPr lang="en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DD8C-8864-7B41-A9DA-52480BD26AA1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42430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3473-3906-2E46-9C9E-34F7FFB08B65}" type="datetimeFigureOut">
              <a:rPr lang="en-BG" smtClean="0"/>
              <a:t>4.07.23</a:t>
            </a:fld>
            <a:endParaRPr lang="en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DD8C-8864-7B41-A9DA-52480BD26AA1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03449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3473-3906-2E46-9C9E-34F7FFB08B65}" type="datetimeFigureOut">
              <a:rPr lang="en-BG" smtClean="0"/>
              <a:t>4.07.23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DD8C-8864-7B41-A9DA-52480BD26AA1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78091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3473-3906-2E46-9C9E-34F7FFB08B65}" type="datetimeFigureOut">
              <a:rPr lang="en-BG" smtClean="0"/>
              <a:t>4.07.23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DD8C-8864-7B41-A9DA-52480BD26AA1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4678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53473-3906-2E46-9C9E-34F7FFB08B65}" type="datetimeFigureOut">
              <a:rPr lang="en-BG" smtClean="0"/>
              <a:t>4.07.23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DDD8C-8864-7B41-A9DA-52480BD26AA1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58133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51" name="Group 11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B2DF1B-CEA9-7075-C1AA-7F5EE1A20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997604"/>
            <a:ext cx="10261600" cy="1751108"/>
          </a:xfrm>
        </p:spPr>
        <p:txBody>
          <a:bodyPr>
            <a:normAutofit/>
          </a:bodyPr>
          <a:lstStyle/>
          <a:p>
            <a:pPr defTabSz="1011352"/>
            <a:r>
              <a:rPr lang="en-GB" sz="3192" kern="1200" cap="none" spc="-215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SemEval-2022 Task 6: </a:t>
            </a:r>
            <a:r>
              <a:rPr lang="en-GB" sz="3192" kern="1200" cap="none" spc="-215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iSarcasmEval</a:t>
            </a:r>
            <a:r>
              <a:rPr lang="en-GB" sz="3192" kern="1200" cap="none" spc="-215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Intended Sarcasm Detection-</a:t>
            </a:r>
            <a:r>
              <a:rPr lang="en-US" sz="3192" kern="1200" cap="none" spc="-215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B</a:t>
            </a:r>
            <a:endParaRPr lang="en-BG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9D4D8-0B4F-E23C-369C-17A82A3E7E6F}"/>
              </a:ext>
            </a:extLst>
          </p:cNvPr>
          <p:cNvSpPr txBox="1"/>
          <p:nvPr/>
        </p:nvSpPr>
        <p:spPr>
          <a:xfrm>
            <a:off x="3243404" y="4446837"/>
            <a:ext cx="5902867" cy="41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11352">
              <a:spcAft>
                <a:spcPts val="862"/>
              </a:spcAft>
            </a:pPr>
            <a:r>
              <a:rPr lang="bg-BG" sz="199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Петър Петров, 2</a:t>
            </a:r>
            <a:r>
              <a:rPr lang="en-US" sz="199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MI3400168, </a:t>
            </a:r>
            <a:r>
              <a:rPr lang="bg-BG" sz="199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ИИ</a:t>
            </a:r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18922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64D2-0B57-02F4-A2AE-A0DC5739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bg-BG"/>
              <a:t>Въведение и мотивация </a:t>
            </a:r>
            <a:endParaRPr lang="en-BG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7DBD73-8B41-A52D-AD3D-E4594F4A9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883263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26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1A9B1A86-3941-E638-9A24-3A616D890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790" y="260248"/>
            <a:ext cx="6844045" cy="130036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F21F43-A209-7685-6DE2-7AA62F5E9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839" y="1514547"/>
            <a:ext cx="7137098" cy="401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49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8" name="Rectangle 127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01A91E-BCA7-6B74-2963-7FAB0DCE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bg-BG" dirty="0"/>
              <a:t>Приложени подходи</a:t>
            </a:r>
            <a:endParaRPr lang="en-BG" dirty="0"/>
          </a:p>
        </p:txBody>
      </p:sp>
      <p:pic>
        <p:nvPicPr>
          <p:cNvPr id="123" name="Picture 122" descr="Light bulb on yellow background with sketched light beams and cord">
            <a:extLst>
              <a:ext uri="{FF2B5EF4-FFF2-40B4-BE49-F238E27FC236}">
                <a16:creationId xmlns:a16="http://schemas.microsoft.com/office/drawing/2014/main" id="{F2AFF372-60D7-74AC-7D59-8946503CD7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771" r="513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3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3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116548D9-C569-5749-7B8B-255E07CCF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100" dirty="0"/>
              <a:t>BERT</a:t>
            </a:r>
            <a:endParaRPr lang="bg-BG" sz="1100" dirty="0"/>
          </a:p>
          <a:p>
            <a:pPr>
              <a:lnSpc>
                <a:spcPct val="110000"/>
              </a:lnSpc>
            </a:pPr>
            <a:r>
              <a:rPr lang="en-GB" sz="1100" dirty="0" err="1"/>
              <a:t>BERTweet</a:t>
            </a:r>
            <a:r>
              <a:rPr lang="bg-BG" sz="11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1100" dirty="0"/>
              <a:t>LSTM</a:t>
            </a:r>
            <a:endParaRPr lang="bg-BG" sz="1100" dirty="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21044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DEBE-BFF3-B602-B481-3834E6C6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err="1"/>
              <a:t>рЕЗУЛТАТИ</a:t>
            </a:r>
            <a:r>
              <a:rPr lang="bg-BG" dirty="0"/>
              <a:t> </a:t>
            </a:r>
            <a:endParaRPr lang="en-B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E6BE69-D4E5-3E1D-E7E6-2D862E158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0713" y="2686844"/>
            <a:ext cx="33274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60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4110</TotalTime>
  <Words>56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Tw Cen MT</vt:lpstr>
      <vt:lpstr>Wingdings</vt:lpstr>
      <vt:lpstr>Circuit</vt:lpstr>
      <vt:lpstr>SemEval-2022 Task 6: iSarcasmEval, Intended Sarcasm Detection-Task B</vt:lpstr>
      <vt:lpstr>Въведение и мотивация </vt:lpstr>
      <vt:lpstr>PowerPoint Presentation</vt:lpstr>
      <vt:lpstr>Приложени подходи</vt:lpstr>
      <vt:lpstr>рЕЗУЛТАТИ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SemEval-2022 Task 6: iSarcasmEval, Intended Sarcasm Detection-Task B</dc:title>
  <dc:creator>Microsoft Office User</dc:creator>
  <cp:lastModifiedBy>Microsoft Office User</cp:lastModifiedBy>
  <cp:revision>5</cp:revision>
  <dcterms:created xsi:type="dcterms:W3CDTF">2023-04-18T15:59:33Z</dcterms:created>
  <dcterms:modified xsi:type="dcterms:W3CDTF">2023-07-07T01:55:20Z</dcterms:modified>
</cp:coreProperties>
</file>