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1"/>
    <p:restoredTop sz="94653"/>
  </p:normalViewPr>
  <p:slideViewPr>
    <p:cSldViewPr snapToGrid="0">
      <p:cViewPr varScale="1">
        <p:scale>
          <a:sx n="146" d="100"/>
          <a:sy n="146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97889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76559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5708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3748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8428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15057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10404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50043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875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9615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58119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6830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3434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7736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351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2631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8956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F72EDD1-2ECF-774E-80C5-1748F465D05D}" type="datetimeFigureOut">
              <a:rPr lang="en-BG" smtClean="0"/>
              <a:t>15.02.23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42A305-7C4B-D24C-BC4D-C8FD557D14D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3081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D7BF-568F-80EE-282F-74304861A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Скелетонизация на изображения 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9237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B558-BCA1-D109-DF85-F3045F56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Типове подходи за Скелетонизация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64E1-382C-8AE3-F7A1-2E09CFFA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Неитеративни подходи </a:t>
            </a:r>
          </a:p>
          <a:p>
            <a:pPr marL="0" indent="0">
              <a:buNone/>
            </a:pPr>
            <a:r>
              <a:rPr lang="bg-BG" dirty="0"/>
              <a:t>	- </a:t>
            </a:r>
            <a:r>
              <a:rPr lang="en-GB" dirty="0"/>
              <a:t>medial axis transformation (MAT)</a:t>
            </a:r>
            <a:endParaRPr lang="bg-BG" dirty="0"/>
          </a:p>
          <a:p>
            <a:r>
              <a:rPr lang="bg-BG" dirty="0"/>
              <a:t>Итеративни подходи използвайки морфологични операции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- </a:t>
            </a:r>
            <a:r>
              <a:rPr lang="bg-BG" sz="1800" dirty="0"/>
              <a:t>Отваряне</a:t>
            </a:r>
            <a:r>
              <a:rPr lang="en-US" sz="1800" dirty="0"/>
              <a:t> (opening)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bg-BG" dirty="0"/>
              <a:t>Изтъняване (</a:t>
            </a:r>
            <a:r>
              <a:rPr lang="en-US" dirty="0"/>
              <a:t>thinning)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9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1A23-9814-1B3B-368A-B42B4745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/>
              <a:t>Резултати върху бинарни изображения</a:t>
            </a:r>
            <a:r>
              <a:rPr lang="en-US" dirty="0"/>
              <a:t>(MAT)</a:t>
            </a:r>
            <a:endParaRPr lang="en-BG" dirty="0"/>
          </a:p>
        </p:txBody>
      </p:sp>
      <p:pic>
        <p:nvPicPr>
          <p:cNvPr id="4" name="Content Placeholder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7D2DD82-B0FB-F4FA-01C9-4BA423ED1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035" y="1948275"/>
            <a:ext cx="10770326" cy="41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2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25B1-242F-E37A-D223-B11F1DC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G" dirty="0"/>
              <a:t> </a:t>
            </a:r>
            <a:r>
              <a:rPr lang="bg-BG" dirty="0"/>
              <a:t>Прилагане на </a:t>
            </a:r>
            <a:r>
              <a:rPr lang="en-US" dirty="0"/>
              <a:t>opening</a:t>
            </a:r>
            <a:endParaRPr lang="en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B0A8D3-87B8-C169-1931-370179494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998" y="2303069"/>
            <a:ext cx="9982563" cy="37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388D-7FCF-F9B7-F500-B24F9D67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Прилагане на </a:t>
            </a:r>
            <a:r>
              <a:rPr lang="en-US" dirty="0"/>
              <a:t>thinning</a:t>
            </a:r>
            <a:endParaRPr lang="en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0DB48-ED11-3B47-1489-FD73E2261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31" y="2056578"/>
            <a:ext cx="9992328" cy="4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6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6B3F-6113-D400-363C-2FFE128B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Резултати използвайки </a:t>
            </a:r>
            <a:r>
              <a:rPr lang="en-US" dirty="0"/>
              <a:t>opening</a:t>
            </a:r>
            <a:endParaRPr lang="en-B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6F5E13-340D-9904-B048-EDD5BAB72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86" y="2240860"/>
            <a:ext cx="11592089" cy="364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1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4BF3-B7BC-A79B-1349-E253F7CA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/>
              <a:t>При използване на трансформация на средната ос</a:t>
            </a:r>
            <a:endParaRPr lang="en-B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BED53-D3FD-7017-D924-D6325ED7E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36" y="2152785"/>
            <a:ext cx="11395444" cy="38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8013-4F91-874C-EF84-6D07E455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/>
              <a:t>При използване на метода за изтъняване</a:t>
            </a:r>
            <a:endParaRPr lang="en-B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594629-E1F5-4B17-B4F8-BA0087E96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45" y="2275541"/>
            <a:ext cx="11228281" cy="36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0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7264-6C64-2810-A39F-F308AA74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Използвани източници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748F-8958-2571-9383-D29922A0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homepages.inf.ed.ac.uk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rbf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/HIPR2/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skeleton.htm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homepages.inf.ed.ac.uk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rbf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/HIPR2/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erode.htm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theailearner.com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skeletonization-opencv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www.ijitee.org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wp-content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/v9i4/C9051019320.pdf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opencvpython.blogspot.com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/2012/05/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skeletonization-using-opencv-python.html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users.ics.forth.gr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/~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trahania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/BSR_MST_PR_1992.pdf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scikit-image.org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/0.12.x/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auto_examples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plot_medial_transform.html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algorist.com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Medial-Axis_Transform.html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medium.com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analytics-vidhya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/skeletonization-in-python-using-opencv-b7fa16867331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docs.opencv.org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/4.x/d9/d61/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tutorial_py_morphological_ops.html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6307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{EE380404-08D0-E349-9DEE-8370B15FFC18}tf10001076</Template>
  <TotalTime>111</TotalTime>
  <Words>241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Скелетонизация на изображения </vt:lpstr>
      <vt:lpstr>Типове подходи за Скелетонизация</vt:lpstr>
      <vt:lpstr>Резултати върху бинарни изображения(MAT)</vt:lpstr>
      <vt:lpstr> Прилагане на opening</vt:lpstr>
      <vt:lpstr>Прилагане на thinning</vt:lpstr>
      <vt:lpstr>Резултати използвайки opening</vt:lpstr>
      <vt:lpstr>При използване на трансформация на средната ос</vt:lpstr>
      <vt:lpstr>При използване на метода за изтъняване</vt:lpstr>
      <vt:lpstr>Използвани източници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Скелетонизация на изображения </dc:title>
  <dc:creator>Microsoft Office User</dc:creator>
  <cp:lastModifiedBy>Microsoft Office User</cp:lastModifiedBy>
  <cp:revision>12</cp:revision>
  <dcterms:created xsi:type="dcterms:W3CDTF">2023-02-06T14:40:27Z</dcterms:created>
  <dcterms:modified xsi:type="dcterms:W3CDTF">2023-02-15T11:50:10Z</dcterms:modified>
</cp:coreProperties>
</file>