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A5241-3422-4740-8AE5-389FDF8B2547}" v="562" dt="2023-11-01T21:53:4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6FA5241-3422-4740-8AE5-389FDF8B2547}"/>
    <pc:docChg chg="modSld">
      <pc:chgData name="" userId="" providerId="" clId="Web-{26FA5241-3422-4740-8AE5-389FDF8B2547}" dt="2023-11-01T19:52:23.202" v="0" actId="20577"/>
      <pc:docMkLst>
        <pc:docMk/>
      </pc:docMkLst>
      <pc:sldChg chg="modSp">
        <pc:chgData name="" userId="" providerId="" clId="Web-{26FA5241-3422-4740-8AE5-389FDF8B2547}" dt="2023-11-01T19:52:23.202" v="0" actId="20577"/>
        <pc:sldMkLst>
          <pc:docMk/>
          <pc:sldMk cId="1351651579" sldId="256"/>
        </pc:sldMkLst>
        <pc:spChg chg="mod">
          <ac:chgData name="" userId="" providerId="" clId="Web-{26FA5241-3422-4740-8AE5-389FDF8B2547}" dt="2023-11-01T19:52:23.202" v="0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  <pc:docChgLst>
    <pc:chgData name="Петров Вячеслав Маркович" userId="S::409331@niuitmo.ru::8deb6426-af50-4d56-94a3-c20ba4ee8771" providerId="AD" clId="Web-{26FA5241-3422-4740-8AE5-389FDF8B2547}"/>
    <pc:docChg chg="addSld delSld modSld sldOrd addMainMaster delMainMaster">
      <pc:chgData name="Петров Вячеслав Маркович" userId="S::409331@niuitmo.ru::8deb6426-af50-4d56-94a3-c20ba4ee8771" providerId="AD" clId="Web-{26FA5241-3422-4740-8AE5-389FDF8B2547}" dt="2023-11-01T21:53:48.643" v="405" actId="1076"/>
      <pc:docMkLst>
        <pc:docMk/>
      </pc:docMkLst>
      <pc:sldChg chg="addSp delSp modSp mod setBg modClrScheme addAnim setClrOvrMap chgLayout">
        <pc:chgData name="Петров Вячеслав Маркович" userId="S::409331@niuitmo.ru::8deb6426-af50-4d56-94a3-c20ba4ee8771" providerId="AD" clId="Web-{26FA5241-3422-4740-8AE5-389FDF8B2547}" dt="2023-11-01T20:20:13.529" v="35"/>
        <pc:sldMkLst>
          <pc:docMk/>
          <pc:sldMk cId="1351651579" sldId="256"/>
        </pc:sldMkLst>
        <pc:spChg chg="mod">
          <ac:chgData name="Петров Вячеслав Маркович" userId="S::409331@niuitmo.ru::8deb6426-af50-4d56-94a3-c20ba4ee8771" providerId="AD" clId="Web-{26FA5241-3422-4740-8AE5-389FDF8B2547}" dt="2023-11-01T20:20:13.529" v="35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Петров Вячеслав Маркович" userId="S::409331@niuitmo.ru::8deb6426-af50-4d56-94a3-c20ba4ee8771" providerId="AD" clId="Web-{26FA5241-3422-4740-8AE5-389FDF8B2547}" dt="2023-11-01T20:20:13.529" v="35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0:18:49.823" v="31"/>
          <ac:spMkLst>
            <pc:docMk/>
            <pc:sldMk cId="1351651579" sldId="256"/>
            <ac:spMk id="8" creationId="{51B63EEE-B5E3-42ED-90DF-2948123C7049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0:18:49.823" v="31"/>
          <ac:spMkLst>
            <pc:docMk/>
            <pc:sldMk cId="1351651579" sldId="256"/>
            <ac:spMk id="10" creationId="{00DC7BE8-B819-4865-ACAD-6EE9C972122D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0:19:24.559" v="33"/>
          <ac:spMkLst>
            <pc:docMk/>
            <pc:sldMk cId="1351651579" sldId="256"/>
            <ac:spMk id="24" creationId="{A38827F1-3359-44F6-9009-43AE2B17FEAD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0:19:24.559" v="33"/>
          <ac:spMkLst>
            <pc:docMk/>
            <pc:sldMk cId="1351651579" sldId="256"/>
            <ac:spMk id="26" creationId="{17AFAD67-5350-4773-886F-D6DD7E66DB04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0:20:13.529" v="35"/>
          <ac:spMkLst>
            <pc:docMk/>
            <pc:sldMk cId="1351651579" sldId="256"/>
            <ac:spMk id="39" creationId="{E2748806-3AF5-4078-830A-C1F26BF1B200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0:20:13.529" v="35"/>
          <ac:spMkLst>
            <pc:docMk/>
            <pc:sldMk cId="1351651579" sldId="256"/>
            <ac:spMk id="41" creationId="{EA095E96-319D-4055-AD99-41FEB4030044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20:13.529" v="35"/>
          <ac:spMkLst>
            <pc:docMk/>
            <pc:sldMk cId="1351651579" sldId="256"/>
            <ac:spMk id="54" creationId="{C17278C5-34E8-4293-BE47-73B18483AF7B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20:13.529" v="35"/>
          <ac:spMkLst>
            <pc:docMk/>
            <pc:sldMk cId="1351651579" sldId="256"/>
            <ac:spMk id="56" creationId="{9A3F5928-D955-456A-97B5-AA390B8CE9D5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20:13.529" v="35"/>
          <ac:spMkLst>
            <pc:docMk/>
            <pc:sldMk cId="1351651579" sldId="256"/>
            <ac:spMk id="60" creationId="{C5CB530E-515E-412C-9DF1-5F8FFBD6F383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20:13.529" v="35"/>
          <ac:spMkLst>
            <pc:docMk/>
            <pc:sldMk cId="1351651579" sldId="256"/>
            <ac:spMk id="62" creationId="{712D4376-A578-4FF1-94FC-245E7A6A489F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20:13.529" v="35"/>
          <ac:spMkLst>
            <pc:docMk/>
            <pc:sldMk cId="1351651579" sldId="256"/>
            <ac:spMk id="64" creationId="{AEA7509D-F04F-40CB-A0B3-EEF16499CC9F}"/>
          </ac:spMkLst>
        </pc:spChg>
        <pc:grpChg chg="add del">
          <ac:chgData name="Петров Вячеслав Маркович" userId="S::409331@niuitmo.ru::8deb6426-af50-4d56-94a3-c20ba4ee8771" providerId="AD" clId="Web-{26FA5241-3422-4740-8AE5-389FDF8B2547}" dt="2023-11-01T20:18:49.823" v="31"/>
          <ac:grpSpMkLst>
            <pc:docMk/>
            <pc:sldMk cId="1351651579" sldId="256"/>
            <ac:grpSpMk id="12" creationId="{4D4E431C-C1D8-4876-B98F-A5B555E1022C}"/>
          </ac:grpSpMkLst>
        </pc:grpChg>
        <pc:grpChg chg="add del">
          <ac:chgData name="Петров Вячеслав Маркович" userId="S::409331@niuitmo.ru::8deb6426-af50-4d56-94a3-c20ba4ee8771" providerId="AD" clId="Web-{26FA5241-3422-4740-8AE5-389FDF8B2547}" dt="2023-11-01T20:19:24.559" v="33"/>
          <ac:grpSpMkLst>
            <pc:docMk/>
            <pc:sldMk cId="1351651579" sldId="256"/>
            <ac:grpSpMk id="28" creationId="{3914D2BD-3C47-433D-81FE-DC6C39595F0E}"/>
          </ac:grpSpMkLst>
        </pc:grpChg>
        <pc:grpChg chg="add del">
          <ac:chgData name="Петров Вячеслав Маркович" userId="S::409331@niuitmo.ru::8deb6426-af50-4d56-94a3-c20ba4ee8771" providerId="AD" clId="Web-{26FA5241-3422-4740-8AE5-389FDF8B2547}" dt="2023-11-01T20:20:13.529" v="35"/>
          <ac:grpSpMkLst>
            <pc:docMk/>
            <pc:sldMk cId="1351651579" sldId="256"/>
            <ac:grpSpMk id="43" creationId="{5BD45F14-841E-4217-A66A-E1718D7BD719}"/>
          </ac:grpSpMkLst>
        </pc:grpChg>
        <pc:picChg chg="add mod">
          <ac:chgData name="Петров Вячеслав Маркович" userId="S::409331@niuitmo.ru::8deb6426-af50-4d56-94a3-c20ba4ee8771" providerId="AD" clId="Web-{26FA5241-3422-4740-8AE5-389FDF8B2547}" dt="2023-11-01T20:20:13.529" v="35"/>
          <ac:picMkLst>
            <pc:docMk/>
            <pc:sldMk cId="1351651579" sldId="256"/>
            <ac:picMk id="20" creationId="{E197D255-EFBC-3DDE-3EEA-D2948CB73DA3}"/>
          </ac:picMkLst>
        </pc:picChg>
        <pc:cxnChg chg="add">
          <ac:chgData name="Петров Вячеслав Маркович" userId="S::409331@niuitmo.ru::8deb6426-af50-4d56-94a3-c20ba4ee8771" providerId="AD" clId="Web-{26FA5241-3422-4740-8AE5-389FDF8B2547}" dt="2023-11-01T20:20:13.529" v="35"/>
          <ac:cxnSpMkLst>
            <pc:docMk/>
            <pc:sldMk cId="1351651579" sldId="256"/>
            <ac:cxnSpMk id="58" creationId="{56020367-4FD5-4596-8E10-C5F095CD8DBF}"/>
          </ac:cxnSpMkLst>
        </pc:cxnChg>
      </pc:sldChg>
      <pc:sldChg chg="addSp delSp modSp new mod setBg">
        <pc:chgData name="Петров Вячеслав Маркович" userId="S::409331@niuitmo.ru::8deb6426-af50-4d56-94a3-c20ba4ee8771" providerId="AD" clId="Web-{26FA5241-3422-4740-8AE5-389FDF8B2547}" dt="2023-11-01T20:24:06.536" v="87" actId="1076"/>
        <pc:sldMkLst>
          <pc:docMk/>
          <pc:sldMk cId="222333745" sldId="257"/>
        </pc:sldMkLst>
        <pc:spChg chg="mod">
          <ac:chgData name="Петров Вячеслав Маркович" userId="S::409331@niuitmo.ru::8deb6426-af50-4d56-94a3-c20ba4ee8771" providerId="AD" clId="Web-{26FA5241-3422-4740-8AE5-389FDF8B2547}" dt="2023-11-01T20:24:04.817" v="86" actId="1076"/>
          <ac:spMkLst>
            <pc:docMk/>
            <pc:sldMk cId="222333745" sldId="257"/>
            <ac:spMk id="2" creationId="{C6943B3D-8D95-1FE8-0E67-E2C8D4D328F9}"/>
          </ac:spMkLst>
        </pc:spChg>
        <pc:spChg chg="del">
          <ac:chgData name="Петров Вячеслав Маркович" userId="S::409331@niuitmo.ru::8deb6426-af50-4d56-94a3-c20ba4ee8771" providerId="AD" clId="Web-{26FA5241-3422-4740-8AE5-389FDF8B2547}" dt="2023-11-01T20:21:03.749" v="42"/>
          <ac:spMkLst>
            <pc:docMk/>
            <pc:sldMk cId="222333745" sldId="257"/>
            <ac:spMk id="3" creationId="{7A650A8E-BFE6-ADF8-417E-6DF59E624BE4}"/>
          </ac:spMkLst>
        </pc:spChg>
        <pc:spChg chg="add del mod">
          <ac:chgData name="Петров Вячеслав Маркович" userId="S::409331@niuitmo.ru::8deb6426-af50-4d56-94a3-c20ba4ee8771" providerId="AD" clId="Web-{26FA5241-3422-4740-8AE5-389FDF8B2547}" dt="2023-11-01T20:23:02.909" v="70"/>
          <ac:spMkLst>
            <pc:docMk/>
            <pc:sldMk cId="222333745" sldId="257"/>
            <ac:spMk id="9" creationId="{4FF5AE36-149A-43F4-2994-18FB8797814A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21:49.938" v="51"/>
          <ac:spMkLst>
            <pc:docMk/>
            <pc:sldMk cId="222333745" sldId="257"/>
            <ac:spMk id="12" creationId="{CE3C5560-7A9C-489F-9148-18C5E1D0F0B2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21:49.938" v="51"/>
          <ac:spMkLst>
            <pc:docMk/>
            <pc:sldMk cId="222333745" sldId="257"/>
            <ac:spMk id="14" creationId="{C5CB530E-515E-412C-9DF1-5F8FFBD6F383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21:49.938" v="51"/>
          <ac:spMkLst>
            <pc:docMk/>
            <pc:sldMk cId="222333745" sldId="257"/>
            <ac:spMk id="16" creationId="{712D4376-A578-4FF1-94FC-245E7A6A489F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21:49.938" v="51"/>
          <ac:spMkLst>
            <pc:docMk/>
            <pc:sldMk cId="222333745" sldId="257"/>
            <ac:spMk id="18" creationId="{AEA7509D-F04F-40CB-A0B3-EEF16499CC9F}"/>
          </ac:spMkLst>
        </pc:spChg>
        <pc:picChg chg="add del mod ord">
          <ac:chgData name="Петров Вячеслав Маркович" userId="S::409331@niuitmo.ru::8deb6426-af50-4d56-94a3-c20ba4ee8771" providerId="AD" clId="Web-{26FA5241-3422-4740-8AE5-389FDF8B2547}" dt="2023-11-01T20:22:58.065" v="67"/>
          <ac:picMkLst>
            <pc:docMk/>
            <pc:sldMk cId="222333745" sldId="257"/>
            <ac:picMk id="4" creationId="{4020B397-744C-AFD4-ADF7-2846072D1539}"/>
          </ac:picMkLst>
        </pc:picChg>
        <pc:picChg chg="add del mod">
          <ac:chgData name="Петров Вячеслав Маркович" userId="S::409331@niuitmo.ru::8deb6426-af50-4d56-94a3-c20ba4ee8771" providerId="AD" clId="Web-{26FA5241-3422-4740-8AE5-389FDF8B2547}" dt="2023-11-01T20:22:21.111" v="57"/>
          <ac:picMkLst>
            <pc:docMk/>
            <pc:sldMk cId="222333745" sldId="257"/>
            <ac:picMk id="5" creationId="{D664E5EE-D932-DED4-A33E-EF0F9D305CAB}"/>
          </ac:picMkLst>
        </pc:picChg>
        <pc:picChg chg="add del mod">
          <ac:chgData name="Петров Вячеслав Маркович" userId="S::409331@niuitmo.ru::8deb6426-af50-4d56-94a3-c20ba4ee8771" providerId="AD" clId="Web-{26FA5241-3422-4740-8AE5-389FDF8B2547}" dt="2023-11-01T20:23:42.676" v="80"/>
          <ac:picMkLst>
            <pc:docMk/>
            <pc:sldMk cId="222333745" sldId="257"/>
            <ac:picMk id="6" creationId="{2E4410C0-02B8-3E2A-3352-7C507CC91F46}"/>
          </ac:picMkLst>
        </pc:picChg>
        <pc:picChg chg="add mod">
          <ac:chgData name="Петров Вячеслав Маркович" userId="S::409331@niuitmo.ru::8deb6426-af50-4d56-94a3-c20ba4ee8771" providerId="AD" clId="Web-{26FA5241-3422-4740-8AE5-389FDF8B2547}" dt="2023-11-01T20:23:59.973" v="84" actId="1076"/>
          <ac:picMkLst>
            <pc:docMk/>
            <pc:sldMk cId="222333745" sldId="257"/>
            <ac:picMk id="7" creationId="{CE40A4BA-8D17-6097-C86D-1069A2627EDC}"/>
          </ac:picMkLst>
        </pc:picChg>
        <pc:picChg chg="add mod">
          <ac:chgData name="Петров Вячеслав Маркович" userId="S::409331@niuitmo.ru::8deb6426-af50-4d56-94a3-c20ba4ee8771" providerId="AD" clId="Web-{26FA5241-3422-4740-8AE5-389FDF8B2547}" dt="2023-11-01T20:24:06.536" v="87" actId="1076"/>
          <ac:picMkLst>
            <pc:docMk/>
            <pc:sldMk cId="222333745" sldId="257"/>
            <ac:picMk id="11" creationId="{A8ED8F73-3408-8DE6-B1FB-C036D3CEBCAB}"/>
          </ac:picMkLst>
        </pc:picChg>
        <pc:picChg chg="add">
          <ac:chgData name="Петров Вячеслав Маркович" userId="S::409331@niuitmo.ru::8deb6426-af50-4d56-94a3-c20ba4ee8771" providerId="AD" clId="Web-{26FA5241-3422-4740-8AE5-389FDF8B2547}" dt="2023-11-01T20:21:49.938" v="51"/>
          <ac:picMkLst>
            <pc:docMk/>
            <pc:sldMk cId="222333745" sldId="257"/>
            <ac:picMk id="22" creationId="{508BEF50-7B1E-49A4-BC19-5F4F1D755E64}"/>
          </ac:picMkLst>
        </pc:picChg>
        <pc:picChg chg="add">
          <ac:chgData name="Петров Вячеслав Маркович" userId="S::409331@niuitmo.ru::8deb6426-af50-4d56-94a3-c20ba4ee8771" providerId="AD" clId="Web-{26FA5241-3422-4740-8AE5-389FDF8B2547}" dt="2023-11-01T20:21:49.938" v="51"/>
          <ac:picMkLst>
            <pc:docMk/>
            <pc:sldMk cId="222333745" sldId="257"/>
            <ac:picMk id="24" creationId="{3FBAD350-5664-4811-A208-657FB882D350}"/>
          </ac:picMkLst>
        </pc:picChg>
        <pc:picChg chg="add">
          <ac:chgData name="Петров Вячеслав Маркович" userId="S::409331@niuitmo.ru::8deb6426-af50-4d56-94a3-c20ba4ee8771" providerId="AD" clId="Web-{26FA5241-3422-4740-8AE5-389FDF8B2547}" dt="2023-11-01T20:21:49.938" v="51"/>
          <ac:picMkLst>
            <pc:docMk/>
            <pc:sldMk cId="222333745" sldId="257"/>
            <ac:picMk id="26" creationId="{C39ADB8F-D187-49D7-BDCF-C1B6DC727068}"/>
          </ac:picMkLst>
        </pc:picChg>
        <pc:cxnChg chg="add">
          <ac:chgData name="Петров Вячеслав Маркович" userId="S::409331@niuitmo.ru::8deb6426-af50-4d56-94a3-c20ba4ee8771" providerId="AD" clId="Web-{26FA5241-3422-4740-8AE5-389FDF8B2547}" dt="2023-11-01T20:21:49.938" v="51"/>
          <ac:cxnSpMkLst>
            <pc:docMk/>
            <pc:sldMk cId="222333745" sldId="257"/>
            <ac:cxnSpMk id="10" creationId="{D1B787A8-0D67-4B7E-9B48-86BD906AB6B5}"/>
          </ac:cxnSpMkLst>
        </pc:cxnChg>
        <pc:cxnChg chg="add">
          <ac:chgData name="Петров Вячеслав Маркович" userId="S::409331@niuitmo.ru::8deb6426-af50-4d56-94a3-c20ba4ee8771" providerId="AD" clId="Web-{26FA5241-3422-4740-8AE5-389FDF8B2547}" dt="2023-11-01T20:21:49.938" v="51"/>
          <ac:cxnSpMkLst>
            <pc:docMk/>
            <pc:sldMk cId="222333745" sldId="257"/>
            <ac:cxnSpMk id="20" creationId="{56020367-4FD5-4596-8E10-C5F095CD8DBF}"/>
          </ac:cxnSpMkLst>
        </pc:cxnChg>
      </pc:sldChg>
      <pc:sldChg chg="addSp delSp modSp new del mod setBg setClrOvrMap">
        <pc:chgData name="Петров Вячеслав Маркович" userId="S::409331@niuitmo.ru::8deb6426-af50-4d56-94a3-c20ba4ee8771" providerId="AD" clId="Web-{26FA5241-3422-4740-8AE5-389FDF8B2547}" dt="2023-11-01T20:20:04.294" v="34"/>
        <pc:sldMkLst>
          <pc:docMk/>
          <pc:sldMk cId="2040127989" sldId="257"/>
        </pc:sldMkLst>
        <pc:spChg chg="mod ord">
          <ac:chgData name="Петров Вячеслав Маркович" userId="S::409331@niuitmo.ru::8deb6426-af50-4d56-94a3-c20ba4ee8771" providerId="AD" clId="Web-{26FA5241-3422-4740-8AE5-389FDF8B2547}" dt="2023-11-01T20:18:59.995" v="32"/>
          <ac:spMkLst>
            <pc:docMk/>
            <pc:sldMk cId="2040127989" sldId="257"/>
            <ac:spMk id="2" creationId="{F2AD160E-0DB5-BE9E-848C-282D13C5B88E}"/>
          </ac:spMkLst>
        </pc:spChg>
        <pc:spChg chg="del">
          <ac:chgData name="Петров Вячеслав Маркович" userId="S::409331@niuitmo.ru::8deb6426-af50-4d56-94a3-c20ba4ee8771" providerId="AD" clId="Web-{26FA5241-3422-4740-8AE5-389FDF8B2547}" dt="2023-11-01T20:15:47.974" v="22"/>
          <ac:spMkLst>
            <pc:docMk/>
            <pc:sldMk cId="2040127989" sldId="257"/>
            <ac:spMk id="3" creationId="{84DD56D7-07B0-7233-63CC-71ECDE5BAB5A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0:18:59.995" v="32"/>
          <ac:spMkLst>
            <pc:docMk/>
            <pc:sldMk cId="2040127989" sldId="257"/>
            <ac:spMk id="10" creationId="{2293296F-4C3A-4530-98F5-F83646ACE913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0:18:59.995" v="32"/>
          <ac:spMkLst>
            <pc:docMk/>
            <pc:sldMk cId="2040127989" sldId="257"/>
            <ac:spMk id="20" creationId="{F1C6B16B-9E8D-47DC-8314-0FD39065C4F6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0:18:59.995" v="32"/>
          <ac:spMkLst>
            <pc:docMk/>
            <pc:sldMk cId="2040127989" sldId="257"/>
            <ac:spMk id="22" creationId="{15937DC0-95F0-4D80-988E-61537F63819A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18:59.995" v="32"/>
          <ac:spMkLst>
            <pc:docMk/>
            <pc:sldMk cId="2040127989" sldId="257"/>
            <ac:spMk id="35" creationId="{2293296F-4C3A-4530-98F5-F83646ACE913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18:59.995" v="32"/>
          <ac:spMkLst>
            <pc:docMk/>
            <pc:sldMk cId="2040127989" sldId="257"/>
            <ac:spMk id="45" creationId="{916F6374-2300-41FF-BA7E-22FADCD95D3B}"/>
          </ac:spMkLst>
        </pc:spChg>
        <pc:spChg chg="add">
          <ac:chgData name="Петров Вячеслав Маркович" userId="S::409331@niuitmo.ru::8deb6426-af50-4d56-94a3-c20ba4ee8771" providerId="AD" clId="Web-{26FA5241-3422-4740-8AE5-389FDF8B2547}" dt="2023-11-01T20:18:59.995" v="32"/>
          <ac:spMkLst>
            <pc:docMk/>
            <pc:sldMk cId="2040127989" sldId="257"/>
            <ac:spMk id="47" creationId="{90864D9E-0A0C-482E-86DE-9C4E729C38D7}"/>
          </ac:spMkLst>
        </pc:spChg>
        <pc:grpChg chg="add del">
          <ac:chgData name="Петров Вячеслав Маркович" userId="S::409331@niuitmo.ru::8deb6426-af50-4d56-94a3-c20ba4ee8771" providerId="AD" clId="Web-{26FA5241-3422-4740-8AE5-389FDF8B2547}" dt="2023-11-01T20:18:59.995" v="32"/>
          <ac:grpSpMkLst>
            <pc:docMk/>
            <pc:sldMk cId="2040127989" sldId="257"/>
            <ac:grpSpMk id="12" creationId="{3914D2BD-3C47-433D-81FE-DC6C39595F0E}"/>
          </ac:grpSpMkLst>
        </pc:grpChg>
        <pc:grpChg chg="add del">
          <ac:chgData name="Петров Вячеслав Маркович" userId="S::409331@niuitmo.ru::8deb6426-af50-4d56-94a3-c20ba4ee8771" providerId="AD" clId="Web-{26FA5241-3422-4740-8AE5-389FDF8B2547}" dt="2023-11-01T20:18:59.995" v="32"/>
          <ac:grpSpMkLst>
            <pc:docMk/>
            <pc:sldMk cId="2040127989" sldId="257"/>
            <ac:grpSpMk id="24" creationId="{4264F573-6E23-4428-8AC8-5B24E9B7312A}"/>
          </ac:grpSpMkLst>
        </pc:grpChg>
        <pc:grpChg chg="add">
          <ac:chgData name="Петров Вячеслав Маркович" userId="S::409331@niuitmo.ru::8deb6426-af50-4d56-94a3-c20ba4ee8771" providerId="AD" clId="Web-{26FA5241-3422-4740-8AE5-389FDF8B2547}" dt="2023-11-01T20:18:59.995" v="32"/>
          <ac:grpSpMkLst>
            <pc:docMk/>
            <pc:sldMk cId="2040127989" sldId="257"/>
            <ac:grpSpMk id="37" creationId="{3914D2BD-3C47-433D-81FE-DC6C39595F0E}"/>
          </ac:grpSpMkLst>
        </pc:grpChg>
        <pc:grpChg chg="add">
          <ac:chgData name="Петров Вячеслав Маркович" userId="S::409331@niuitmo.ru::8deb6426-af50-4d56-94a3-c20ba4ee8771" providerId="AD" clId="Web-{26FA5241-3422-4740-8AE5-389FDF8B2547}" dt="2023-11-01T20:18:59.995" v="32"/>
          <ac:grpSpMkLst>
            <pc:docMk/>
            <pc:sldMk cId="2040127989" sldId="257"/>
            <ac:grpSpMk id="49" creationId="{DD66176B-A32F-46AE-B409-0752A3F282C3}"/>
          </ac:grpSpMkLst>
        </pc:grpChg>
        <pc:picChg chg="add mod ord">
          <ac:chgData name="Петров Вячеслав Маркович" userId="S::409331@niuitmo.ru::8deb6426-af50-4d56-94a3-c20ba4ee8771" providerId="AD" clId="Web-{26FA5241-3422-4740-8AE5-389FDF8B2547}" dt="2023-11-01T20:18:59.995" v="32"/>
          <ac:picMkLst>
            <pc:docMk/>
            <pc:sldMk cId="2040127989" sldId="257"/>
            <ac:picMk id="4" creationId="{F8046CF7-CB15-2116-7598-8DE25C32721E}"/>
          </ac:picMkLst>
        </pc:picChg>
        <pc:picChg chg="add mod ord">
          <ac:chgData name="Петров Вячеслав Маркович" userId="S::409331@niuitmo.ru::8deb6426-af50-4d56-94a3-c20ba4ee8771" providerId="AD" clId="Web-{26FA5241-3422-4740-8AE5-389FDF8B2547}" dt="2023-11-01T20:18:59.995" v="32"/>
          <ac:picMkLst>
            <pc:docMk/>
            <pc:sldMk cId="2040127989" sldId="257"/>
            <ac:picMk id="5" creationId="{740F22F4-95D5-A439-E0E2-E547D6652A11}"/>
          </ac:picMkLst>
        </pc:picChg>
      </pc:sldChg>
      <pc:sldChg chg="new del">
        <pc:chgData name="Петров Вячеслав Маркович" userId="S::409331@niuitmo.ru::8deb6426-af50-4d56-94a3-c20ba4ee8771" providerId="AD" clId="Web-{26FA5241-3422-4740-8AE5-389FDF8B2547}" dt="2023-11-01T20:52:43.969" v="115"/>
        <pc:sldMkLst>
          <pc:docMk/>
          <pc:sldMk cId="373368857" sldId="258"/>
        </pc:sldMkLst>
      </pc:sldChg>
      <pc:sldChg chg="new del">
        <pc:chgData name="Петров Вячеслав Маркович" userId="S::409331@niuitmo.ru::8deb6426-af50-4d56-94a3-c20ba4ee8771" providerId="AD" clId="Web-{26FA5241-3422-4740-8AE5-389FDF8B2547}" dt="2023-11-01T20:52:42.313" v="114"/>
        <pc:sldMkLst>
          <pc:docMk/>
          <pc:sldMk cId="3232455432" sldId="259"/>
        </pc:sldMkLst>
      </pc:sldChg>
      <pc:sldChg chg="new del">
        <pc:chgData name="Петров Вячеслав Маркович" userId="S::409331@niuitmo.ru::8deb6426-af50-4d56-94a3-c20ba4ee8771" providerId="AD" clId="Web-{26FA5241-3422-4740-8AE5-389FDF8B2547}" dt="2023-11-01T20:55:39.084" v="185"/>
        <pc:sldMkLst>
          <pc:docMk/>
          <pc:sldMk cId="1241721463" sldId="260"/>
        </pc:sldMkLst>
      </pc:sldChg>
      <pc:sldChg chg="addSp delSp modSp add ord replId">
        <pc:chgData name="Петров Вячеслав Маркович" userId="S::409331@niuitmo.ru::8deb6426-af50-4d56-94a3-c20ba4ee8771" providerId="AD" clId="Web-{26FA5241-3422-4740-8AE5-389FDF8B2547}" dt="2023-11-01T20:55:37.334" v="184"/>
        <pc:sldMkLst>
          <pc:docMk/>
          <pc:sldMk cId="1761806131" sldId="261"/>
        </pc:sldMkLst>
        <pc:spChg chg="mod">
          <ac:chgData name="Петров Вячеслав Маркович" userId="S::409331@niuitmo.ru::8deb6426-af50-4d56-94a3-c20ba4ee8771" providerId="AD" clId="Web-{26FA5241-3422-4740-8AE5-389FDF8B2547}" dt="2023-11-01T20:52:29.453" v="110" actId="14100"/>
          <ac:spMkLst>
            <pc:docMk/>
            <pc:sldMk cId="1761806131" sldId="261"/>
            <ac:spMk id="2" creationId="{C6943B3D-8D95-1FE8-0E67-E2C8D4D328F9}"/>
          </ac:spMkLst>
        </pc:spChg>
        <pc:spChg chg="add mod">
          <ac:chgData name="Петров Вячеслав Маркович" userId="S::409331@niuitmo.ru::8deb6426-af50-4d56-94a3-c20ba4ee8771" providerId="AD" clId="Web-{26FA5241-3422-4740-8AE5-389FDF8B2547}" dt="2023-11-01T20:55:37.022" v="183" actId="20577"/>
          <ac:spMkLst>
            <pc:docMk/>
            <pc:sldMk cId="1761806131" sldId="261"/>
            <ac:spMk id="4" creationId="{75939809-C107-3971-2D8A-8D0282C38A3B}"/>
          </ac:spMkLst>
        </pc:spChg>
        <pc:picChg chg="add mod">
          <ac:chgData name="Петров Вячеслав Маркович" userId="S::409331@niuitmo.ru::8deb6426-af50-4d56-94a3-c20ba4ee8771" providerId="AD" clId="Web-{26FA5241-3422-4740-8AE5-389FDF8B2547}" dt="2023-11-01T20:53:19.158" v="119" actId="14100"/>
          <ac:picMkLst>
            <pc:docMk/>
            <pc:sldMk cId="1761806131" sldId="261"/>
            <ac:picMk id="3" creationId="{27E693B5-D80C-14B6-FC64-752D9E4B1E87}"/>
          </ac:picMkLst>
        </pc:picChg>
        <pc:picChg chg="del">
          <ac:chgData name="Петров Вячеслав Маркович" userId="S::409331@niuitmo.ru::8deb6426-af50-4d56-94a3-c20ba4ee8771" providerId="AD" clId="Web-{26FA5241-3422-4740-8AE5-389FDF8B2547}" dt="2023-11-01T20:52:46.251" v="116"/>
          <ac:picMkLst>
            <pc:docMk/>
            <pc:sldMk cId="1761806131" sldId="261"/>
            <ac:picMk id="7" creationId="{CE40A4BA-8D17-6097-C86D-1069A2627EDC}"/>
          </ac:picMkLst>
        </pc:picChg>
        <pc:picChg chg="del">
          <ac:chgData name="Петров Вячеслав Маркович" userId="S::409331@niuitmo.ru::8deb6426-af50-4d56-94a3-c20ba4ee8771" providerId="AD" clId="Web-{26FA5241-3422-4740-8AE5-389FDF8B2547}" dt="2023-11-01T20:52:32.172" v="111"/>
          <ac:picMkLst>
            <pc:docMk/>
            <pc:sldMk cId="1761806131" sldId="261"/>
            <ac:picMk id="11" creationId="{A8ED8F73-3408-8DE6-B1FB-C036D3CEBCAB}"/>
          </ac:picMkLst>
        </pc:picChg>
      </pc:sldChg>
      <pc:sldChg chg="add del replId">
        <pc:chgData name="Петров Вячеслав Маркович" userId="S::409331@niuitmo.ru::8deb6426-af50-4d56-94a3-c20ba4ee8771" providerId="AD" clId="Web-{26FA5241-3422-4740-8AE5-389FDF8B2547}" dt="2023-11-01T20:52:40.016" v="113"/>
        <pc:sldMkLst>
          <pc:docMk/>
          <pc:sldMk cId="621655820" sldId="262"/>
        </pc:sldMkLst>
      </pc:sldChg>
      <pc:sldChg chg="addSp delSp modSp add replId">
        <pc:chgData name="Петров Вячеслав Маркович" userId="S::409331@niuitmo.ru::8deb6426-af50-4d56-94a3-c20ba4ee8771" providerId="AD" clId="Web-{26FA5241-3422-4740-8AE5-389FDF8B2547}" dt="2023-11-01T21:04:12.820" v="230" actId="14100"/>
        <pc:sldMkLst>
          <pc:docMk/>
          <pc:sldMk cId="1563287544" sldId="262"/>
        </pc:sldMkLst>
        <pc:spChg chg="mod">
          <ac:chgData name="Петров Вячеслав Маркович" userId="S::409331@niuitmo.ru::8deb6426-af50-4d56-94a3-c20ba4ee8771" providerId="AD" clId="Web-{26FA5241-3422-4740-8AE5-389FDF8B2547}" dt="2023-11-01T21:04:06.085" v="229" actId="20577"/>
          <ac:spMkLst>
            <pc:docMk/>
            <pc:sldMk cId="1563287544" sldId="262"/>
            <ac:spMk id="2" creationId="{C6943B3D-8D95-1FE8-0E67-E2C8D4D328F9}"/>
          </ac:spMkLst>
        </pc:spChg>
        <pc:spChg chg="add mod">
          <ac:chgData name="Петров Вячеслав Маркович" userId="S::409331@niuitmo.ru::8deb6426-af50-4d56-94a3-c20ba4ee8771" providerId="AD" clId="Web-{26FA5241-3422-4740-8AE5-389FDF8B2547}" dt="2023-11-01T21:04:12.820" v="230" actId="14100"/>
          <ac:spMkLst>
            <pc:docMk/>
            <pc:sldMk cId="1563287544" sldId="262"/>
            <ac:spMk id="4" creationId="{9F2E8BAB-1B67-4139-3840-680B41BFB6F6}"/>
          </ac:spMkLst>
        </pc:spChg>
        <pc:picChg chg="add mod">
          <ac:chgData name="Петров Вячеслав Маркович" userId="S::409331@niuitmo.ru::8deb6426-af50-4d56-94a3-c20ba4ee8771" providerId="AD" clId="Web-{26FA5241-3422-4740-8AE5-389FDF8B2547}" dt="2023-11-01T21:02:53.942" v="212" actId="1076"/>
          <ac:picMkLst>
            <pc:docMk/>
            <pc:sldMk cId="1563287544" sldId="262"/>
            <ac:picMk id="3" creationId="{F8D0E3E2-6D91-1F97-9EC0-EC93B3F52CB5}"/>
          </ac:picMkLst>
        </pc:picChg>
        <pc:picChg chg="del">
          <ac:chgData name="Петров Вячеслав Маркович" userId="S::409331@niuitmo.ru::8deb6426-af50-4d56-94a3-c20ba4ee8771" providerId="AD" clId="Web-{26FA5241-3422-4740-8AE5-389FDF8B2547}" dt="2023-11-01T21:00:27.203" v="191"/>
          <ac:picMkLst>
            <pc:docMk/>
            <pc:sldMk cId="1563287544" sldId="262"/>
            <ac:picMk id="7" creationId="{CE40A4BA-8D17-6097-C86D-1069A2627EDC}"/>
          </ac:picMkLst>
        </pc:picChg>
        <pc:picChg chg="del">
          <ac:chgData name="Петров Вячеслав Маркович" userId="S::409331@niuitmo.ru::8deb6426-af50-4d56-94a3-c20ba4ee8771" providerId="AD" clId="Web-{26FA5241-3422-4740-8AE5-389FDF8B2547}" dt="2023-11-01T21:00:26.156" v="190"/>
          <ac:picMkLst>
            <pc:docMk/>
            <pc:sldMk cId="1563287544" sldId="262"/>
            <ac:picMk id="11" creationId="{A8ED8F73-3408-8DE6-B1FB-C036D3CEBCAB}"/>
          </ac:picMkLst>
        </pc:picChg>
      </pc:sldChg>
      <pc:sldChg chg="add del replId">
        <pc:chgData name="Петров Вячеслав Маркович" userId="S::409331@niuitmo.ru::8deb6426-af50-4d56-94a3-c20ba4ee8771" providerId="AD" clId="Web-{26FA5241-3422-4740-8AE5-389FDF8B2547}" dt="2023-11-01T20:52:13.125" v="94"/>
        <pc:sldMkLst>
          <pc:docMk/>
          <pc:sldMk cId="3614349819" sldId="262"/>
        </pc:sldMkLst>
      </pc:sldChg>
      <pc:sldChg chg="add del replId">
        <pc:chgData name="Петров Вячеслав Маркович" userId="S::409331@niuitmo.ru::8deb6426-af50-4d56-94a3-c20ba4ee8771" providerId="AD" clId="Web-{26FA5241-3422-4740-8AE5-389FDF8B2547}" dt="2023-11-01T21:00:14.125" v="188"/>
        <pc:sldMkLst>
          <pc:docMk/>
          <pc:sldMk cId="3041202266" sldId="263"/>
        </pc:sldMkLst>
      </pc:sldChg>
      <pc:sldChg chg="addSp delSp modSp add replId addAnim delAnim">
        <pc:chgData name="Петров Вячеслав Маркович" userId="S::409331@niuitmo.ru::8deb6426-af50-4d56-94a3-c20ba4ee8771" providerId="AD" clId="Web-{26FA5241-3422-4740-8AE5-389FDF8B2547}" dt="2023-11-01T21:41:06.565" v="292" actId="20577"/>
        <pc:sldMkLst>
          <pc:docMk/>
          <pc:sldMk cId="3170465984" sldId="263"/>
        </pc:sldMkLst>
        <pc:spChg chg="mod">
          <ac:chgData name="Петров Вячеслав Маркович" userId="S::409331@niuitmo.ru::8deb6426-af50-4d56-94a3-c20ba4ee8771" providerId="AD" clId="Web-{26FA5241-3422-4740-8AE5-389FDF8B2547}" dt="2023-11-01T21:40:25.329" v="277" actId="1076"/>
          <ac:spMkLst>
            <pc:docMk/>
            <pc:sldMk cId="3170465984" sldId="263"/>
            <ac:spMk id="2" creationId="{C6943B3D-8D95-1FE8-0E67-E2C8D4D328F9}"/>
          </ac:spMkLst>
        </pc:spChg>
        <pc:spChg chg="del">
          <ac:chgData name="Петров Вячеслав Маркович" userId="S::409331@niuitmo.ru::8deb6426-af50-4d56-94a3-c20ba4ee8771" providerId="AD" clId="Web-{26FA5241-3422-4740-8AE5-389FDF8B2547}" dt="2023-11-01T21:35:50.398" v="240"/>
          <ac:spMkLst>
            <pc:docMk/>
            <pc:sldMk cId="3170465984" sldId="263"/>
            <ac:spMk id="4" creationId="{9F2E8BAB-1B67-4139-3840-680B41BFB6F6}"/>
          </ac:spMkLst>
        </pc:spChg>
        <pc:spChg chg="add mod">
          <ac:chgData name="Петров Вячеслав Маркович" userId="S::409331@niuitmo.ru::8deb6426-af50-4d56-94a3-c20ba4ee8771" providerId="AD" clId="Web-{26FA5241-3422-4740-8AE5-389FDF8B2547}" dt="2023-11-01T21:41:06.565" v="292" actId="20577"/>
          <ac:spMkLst>
            <pc:docMk/>
            <pc:sldMk cId="3170465984" sldId="263"/>
            <ac:spMk id="7" creationId="{F1F75929-D332-91EF-9440-3FDF2089CC73}"/>
          </ac:spMkLst>
        </pc:spChg>
        <pc:spChg chg="add mod">
          <ac:chgData name="Петров Вячеслав Маркович" userId="S::409331@niuitmo.ru::8deb6426-af50-4d56-94a3-c20ba4ee8771" providerId="AD" clId="Web-{26FA5241-3422-4740-8AE5-389FDF8B2547}" dt="2023-11-01T21:41:03.721" v="291" actId="20577"/>
          <ac:spMkLst>
            <pc:docMk/>
            <pc:sldMk cId="3170465984" sldId="263"/>
            <ac:spMk id="8" creationId="{43B6DD42-4492-9E9C-DA50-C6971330F743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spMkLst>
            <pc:docMk/>
            <pc:sldMk cId="3170465984" sldId="263"/>
            <ac:spMk id="12" creationId="{CE3C5560-7A9C-489F-9148-18C5E1D0F0B2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spMkLst>
            <pc:docMk/>
            <pc:sldMk cId="3170465984" sldId="263"/>
            <ac:spMk id="14" creationId="{C5CB530E-515E-412C-9DF1-5F8FFBD6F383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spMkLst>
            <pc:docMk/>
            <pc:sldMk cId="3170465984" sldId="263"/>
            <ac:spMk id="16" creationId="{712D4376-A578-4FF1-94FC-245E7A6A489F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spMkLst>
            <pc:docMk/>
            <pc:sldMk cId="3170465984" sldId="263"/>
            <ac:spMk id="18" creationId="{AEA7509D-F04F-40CB-A0B3-EEF16499CC9F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spMkLst>
            <pc:docMk/>
            <pc:sldMk cId="3170465984" sldId="263"/>
            <ac:spMk id="33" creationId="{609CB703-C563-4F1F-BF28-83C06E978C4F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spMkLst>
            <pc:docMk/>
            <pc:sldMk cId="3170465984" sldId="263"/>
            <ac:spMk id="37" creationId="{C5CB530E-515E-412C-9DF1-5F8FFBD6F383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spMkLst>
            <pc:docMk/>
            <pc:sldMk cId="3170465984" sldId="263"/>
            <ac:spMk id="39" creationId="{AEA7509D-F04F-40CB-A0B3-EEF16499CC9F}"/>
          </ac:spMkLst>
        </pc:spChg>
        <pc:sp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spMkLst>
            <pc:docMk/>
            <pc:sldMk cId="3170465984" sldId="263"/>
            <ac:spMk id="41" creationId="{712D4376-A578-4FF1-94FC-245E7A6A489F}"/>
          </ac:spMkLst>
        </pc:spChg>
        <pc:picChg chg="del">
          <ac:chgData name="Петров Вячеслав Маркович" userId="S::409331@niuitmo.ru::8deb6426-af50-4d56-94a3-c20ba4ee8771" providerId="AD" clId="Web-{26FA5241-3422-4740-8AE5-389FDF8B2547}" dt="2023-11-01T21:35:51.492" v="241"/>
          <ac:picMkLst>
            <pc:docMk/>
            <pc:sldMk cId="3170465984" sldId="263"/>
            <ac:picMk id="3" creationId="{F8D0E3E2-6D91-1F97-9EC0-EC93B3F52CB5}"/>
          </ac:picMkLst>
        </pc:picChg>
        <pc:picChg chg="add mod">
          <ac:chgData name="Петров Вячеслав Маркович" userId="S::409331@niuitmo.ru::8deb6426-af50-4d56-94a3-c20ba4ee8771" providerId="AD" clId="Web-{26FA5241-3422-4740-8AE5-389FDF8B2547}" dt="2023-11-01T21:38:37.591" v="253" actId="1076"/>
          <ac:picMkLst>
            <pc:docMk/>
            <pc:sldMk cId="3170465984" sldId="263"/>
            <ac:picMk id="5" creationId="{2E936693-7EF5-883A-541D-0CB1706D80D4}"/>
          </ac:picMkLst>
        </pc:picChg>
        <pc:picChg chg="add mod">
          <ac:chgData name="Петров Вячеслав Маркович" userId="S::409331@niuitmo.ru::8deb6426-af50-4d56-94a3-c20ba4ee8771" providerId="AD" clId="Web-{26FA5241-3422-4740-8AE5-389FDF8B2547}" dt="2023-11-01T21:40:28.813" v="279" actId="1076"/>
          <ac:picMkLst>
            <pc:docMk/>
            <pc:sldMk cId="3170465984" sldId="263"/>
            <ac:picMk id="6" creationId="{EC71EFD7-43C0-F703-927D-1E8C6E9973F6}"/>
          </ac:picMkLst>
        </pc:picChg>
        <pc:pic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picMkLst>
            <pc:docMk/>
            <pc:sldMk cId="3170465984" sldId="263"/>
            <ac:picMk id="22" creationId="{508BEF50-7B1E-49A4-BC19-5F4F1D755E64}"/>
          </ac:picMkLst>
        </pc:picChg>
        <pc:pic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picMkLst>
            <pc:docMk/>
            <pc:sldMk cId="3170465984" sldId="263"/>
            <ac:picMk id="24" creationId="{3FBAD350-5664-4811-A208-657FB882D350}"/>
          </ac:picMkLst>
        </pc:picChg>
        <pc:pic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picMkLst>
            <pc:docMk/>
            <pc:sldMk cId="3170465984" sldId="263"/>
            <ac:picMk id="26" creationId="{C39ADB8F-D187-49D7-BDCF-C1B6DC727068}"/>
          </ac:picMkLst>
        </pc:picChg>
        <pc:cxn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cxnSpMkLst>
            <pc:docMk/>
            <pc:sldMk cId="3170465984" sldId="263"/>
            <ac:cxnSpMk id="10" creationId="{D1B787A8-0D67-4B7E-9B48-86BD906AB6B5}"/>
          </ac:cxnSpMkLst>
        </pc:cxnChg>
        <pc:cxn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cxnSpMkLst>
            <pc:docMk/>
            <pc:sldMk cId="3170465984" sldId="263"/>
            <ac:cxnSpMk id="20" creationId="{56020367-4FD5-4596-8E10-C5F095CD8DBF}"/>
          </ac:cxnSpMkLst>
        </pc:cxnChg>
        <pc:cxn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cxnSpMkLst>
            <pc:docMk/>
            <pc:sldMk cId="3170465984" sldId="263"/>
            <ac:cxnSpMk id="31" creationId="{D1B787A8-0D67-4B7E-9B48-86BD906AB6B5}"/>
          </ac:cxnSpMkLst>
        </pc:cxnChg>
        <pc:cxnChg chg="add del">
          <ac:chgData name="Петров Вячеслав Маркович" userId="S::409331@niuitmo.ru::8deb6426-af50-4d56-94a3-c20ba4ee8771" providerId="AD" clId="Web-{26FA5241-3422-4740-8AE5-389FDF8B2547}" dt="2023-11-01T21:38:12.090" v="251"/>
          <ac:cxnSpMkLst>
            <pc:docMk/>
            <pc:sldMk cId="3170465984" sldId="263"/>
            <ac:cxnSpMk id="35" creationId="{56020367-4FD5-4596-8E10-C5F095CD8DBF}"/>
          </ac:cxnSpMkLst>
        </pc:cxnChg>
      </pc:sldChg>
      <pc:sldChg chg="addSp delSp modSp add ord replId">
        <pc:chgData name="Петров Вячеслав Маркович" userId="S::409331@niuitmo.ru::8deb6426-af50-4d56-94a3-c20ba4ee8771" providerId="AD" clId="Web-{26FA5241-3422-4740-8AE5-389FDF8B2547}" dt="2023-11-01T21:51:14.835" v="391" actId="1076"/>
        <pc:sldMkLst>
          <pc:docMk/>
          <pc:sldMk cId="1702370578" sldId="264"/>
        </pc:sldMkLst>
        <pc:spChg chg="mod">
          <ac:chgData name="Петров Вячеслав Маркович" userId="S::409331@niuitmo.ru::8deb6426-af50-4d56-94a3-c20ba4ee8771" providerId="AD" clId="Web-{26FA5241-3422-4740-8AE5-389FDF8B2547}" dt="2023-11-01T21:44:29.041" v="312" actId="20577"/>
          <ac:spMkLst>
            <pc:docMk/>
            <pc:sldMk cId="1702370578" sldId="264"/>
            <ac:spMk id="2" creationId="{C6943B3D-8D95-1FE8-0E67-E2C8D4D328F9}"/>
          </ac:spMkLst>
        </pc:spChg>
        <pc:spChg chg="mod">
          <ac:chgData name="Петров Вячеслав Маркович" userId="S::409331@niuitmo.ru::8deb6426-af50-4d56-94a3-c20ba4ee8771" providerId="AD" clId="Web-{26FA5241-3422-4740-8AE5-389FDF8B2547}" dt="2023-11-01T21:51:14.835" v="391" actId="1076"/>
          <ac:spMkLst>
            <pc:docMk/>
            <pc:sldMk cId="1702370578" sldId="264"/>
            <ac:spMk id="4" creationId="{9F2E8BAB-1B67-4139-3840-680B41BFB6F6}"/>
          </ac:spMkLst>
        </pc:spChg>
        <pc:spChg chg="add mod">
          <ac:chgData name="Петров Вячеслав Маркович" userId="S::409331@niuitmo.ru::8deb6426-af50-4d56-94a3-c20ba4ee8771" providerId="AD" clId="Web-{26FA5241-3422-4740-8AE5-389FDF8B2547}" dt="2023-11-01T21:50:32.537" v="380" actId="1076"/>
          <ac:spMkLst>
            <pc:docMk/>
            <pc:sldMk cId="1702370578" sldId="264"/>
            <ac:spMk id="6" creationId="{FF292991-72A7-06FA-A983-CC975AE01B05}"/>
          </ac:spMkLst>
        </pc:spChg>
        <pc:picChg chg="del">
          <ac:chgData name="Петров Вячеслав Маркович" userId="S::409331@niuitmo.ru::8deb6426-af50-4d56-94a3-c20ba4ee8771" providerId="AD" clId="Web-{26FA5241-3422-4740-8AE5-389FDF8B2547}" dt="2023-11-01T21:42:34.818" v="295"/>
          <ac:picMkLst>
            <pc:docMk/>
            <pc:sldMk cId="1702370578" sldId="264"/>
            <ac:picMk id="3" creationId="{F8D0E3E2-6D91-1F97-9EC0-EC93B3F52CB5}"/>
          </ac:picMkLst>
        </pc:picChg>
        <pc:picChg chg="add mod">
          <ac:chgData name="Петров Вячеслав Маркович" userId="S::409331@niuitmo.ru::8deb6426-af50-4d56-94a3-c20ba4ee8771" providerId="AD" clId="Web-{26FA5241-3422-4740-8AE5-389FDF8B2547}" dt="2023-11-01T21:51:09.616" v="390" actId="1076"/>
          <ac:picMkLst>
            <pc:docMk/>
            <pc:sldMk cId="1702370578" sldId="264"/>
            <ac:picMk id="5" creationId="{C4157512-DD9C-E879-1A23-491ABA6C8F1E}"/>
          </ac:picMkLst>
        </pc:picChg>
      </pc:sldChg>
      <pc:sldChg chg="addSp delSp modSp add replId">
        <pc:chgData name="Петров Вячеслав Маркович" userId="S::409331@niuitmo.ru::8deb6426-af50-4d56-94a3-c20ba4ee8771" providerId="AD" clId="Web-{26FA5241-3422-4740-8AE5-389FDF8B2547}" dt="2023-11-01T21:53:48.643" v="405" actId="1076"/>
        <pc:sldMkLst>
          <pc:docMk/>
          <pc:sldMk cId="437367517" sldId="265"/>
        </pc:sldMkLst>
        <pc:spChg chg="mod">
          <ac:chgData name="Петров Вячеслав Маркович" userId="S::409331@niuitmo.ru::8deb6426-af50-4d56-94a3-c20ba4ee8771" providerId="AD" clId="Web-{26FA5241-3422-4740-8AE5-389FDF8B2547}" dt="2023-11-01T21:52:48.980" v="399" actId="20577"/>
          <ac:spMkLst>
            <pc:docMk/>
            <pc:sldMk cId="437367517" sldId="265"/>
            <ac:spMk id="2" creationId="{C6943B3D-8D95-1FE8-0E67-E2C8D4D328F9}"/>
          </ac:spMkLst>
        </pc:spChg>
        <pc:spChg chg="del">
          <ac:chgData name="Петров Вячеслав Маркович" userId="S::409331@niuitmo.ru::8deb6426-af50-4d56-94a3-c20ba4ee8771" providerId="AD" clId="Web-{26FA5241-3422-4740-8AE5-389FDF8B2547}" dt="2023-11-01T21:52:50.949" v="401"/>
          <ac:spMkLst>
            <pc:docMk/>
            <pc:sldMk cId="437367517" sldId="265"/>
            <ac:spMk id="4" creationId="{9F2E8BAB-1B67-4139-3840-680B41BFB6F6}"/>
          </ac:spMkLst>
        </pc:spChg>
        <pc:picChg chg="add mod">
          <ac:chgData name="Петров Вячеслав Маркович" userId="S::409331@niuitmo.ru::8deb6426-af50-4d56-94a3-c20ba4ee8771" providerId="AD" clId="Web-{26FA5241-3422-4740-8AE5-389FDF8B2547}" dt="2023-11-01T21:53:48.643" v="405" actId="1076"/>
          <ac:picMkLst>
            <pc:docMk/>
            <pc:sldMk cId="437367517" sldId="265"/>
            <ac:picMk id="3" creationId="{685B6DBB-C354-C137-EAB5-3BDD0C199DB5}"/>
          </ac:picMkLst>
        </pc:picChg>
        <pc:picChg chg="del">
          <ac:chgData name="Петров Вячеслав Маркович" userId="S::409331@niuitmo.ru::8deb6426-af50-4d56-94a3-c20ba4ee8771" providerId="AD" clId="Web-{26FA5241-3422-4740-8AE5-389FDF8B2547}" dt="2023-11-01T21:52:49.652" v="400"/>
          <ac:picMkLst>
            <pc:docMk/>
            <pc:sldMk cId="437367517" sldId="265"/>
            <ac:picMk id="5" creationId="{C4157512-DD9C-E879-1A23-491ABA6C8F1E}"/>
          </ac:picMkLst>
        </pc:picChg>
      </pc:sldChg>
      <pc:sldMasterChg chg="del delSldLayout">
        <pc:chgData name="Петров Вячеслав Маркович" userId="S::409331@niuitmo.ru::8deb6426-af50-4d56-94a3-c20ba4ee8771" providerId="AD" clId="Web-{26FA5241-3422-4740-8AE5-389FDF8B2547}" dt="2023-11-01T19:52:37.750" v="1"/>
        <pc:sldMasterMkLst>
          <pc:docMk/>
          <pc:sldMasterMk cId="3154979492" sldId="2147483648"/>
        </pc:sldMasterMkLst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Петров Вячеслав Маркович" userId="S::409331@niuitmo.ru::8deb6426-af50-4d56-94a3-c20ba4ee8771" providerId="AD" clId="Web-{26FA5241-3422-4740-8AE5-389FDF8B2547}" dt="2023-11-01T19:52:37.750" v="1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Петров Вячеслав Маркович" userId="S::409331@niuitmo.ru::8deb6426-af50-4d56-94a3-c20ba4ee8771" providerId="AD" clId="Web-{26FA5241-3422-4740-8AE5-389FDF8B2547}" dt="2023-11-01T20:20:13.529" v="35"/>
        <pc:sldMasterMkLst>
          <pc:docMk/>
          <pc:sldMasterMk cId="726587059" sldId="2147483673"/>
        </pc:sldMasterMkLst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2443248043" sldId="2147483662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2534431423" sldId="2147483663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3597701367" sldId="2147483664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150698729" sldId="2147483665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2192473573" sldId="2147483666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870361802" sldId="2147483667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2424068959" sldId="2147483668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426095727" sldId="2147483669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51243914" sldId="2147483670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2013607115" sldId="2147483671"/>
          </pc:sldLayoutMkLst>
        </pc:sldLayoutChg>
        <pc:sldLayoutChg chg="add del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726587059" sldId="2147483673"/>
            <pc:sldLayoutMk cId="1178838490" sldId="2147483672"/>
          </pc:sldLayoutMkLst>
        </pc:sldLayoutChg>
      </pc:sldMasterChg>
      <pc:sldMasterChg chg="add addSldLayout">
        <pc:chgData name="Петров Вячеслав Маркович" userId="S::409331@niuitmo.ru::8deb6426-af50-4d56-94a3-c20ba4ee8771" providerId="AD" clId="Web-{26FA5241-3422-4740-8AE5-389FDF8B2547}" dt="2023-11-01T20:20:13.529" v="35"/>
        <pc:sldMasterMkLst>
          <pc:docMk/>
          <pc:sldMasterMk cId="2241976300" sldId="2147483762"/>
        </pc:sldMasterMkLst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2712110608" sldId="2147483751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1501243923" sldId="2147483752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1534197543" sldId="2147483753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3312551113" sldId="2147483754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1836221179" sldId="2147483755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1525587826" sldId="2147483756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513656259" sldId="2147483757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3803399661" sldId="2147483758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975186901" sldId="2147483759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358326342" sldId="2147483760"/>
          </pc:sldLayoutMkLst>
        </pc:sldLayoutChg>
        <pc:sldLayoutChg chg="add">
          <pc:chgData name="Петров Вячеслав Маркович" userId="S::409331@niuitmo.ru::8deb6426-af50-4d56-94a3-c20ba4ee8771" providerId="AD" clId="Web-{26FA5241-3422-4740-8AE5-389FDF8B2547}" dt="2023-11-01T20:20:13.529" v="35"/>
          <pc:sldLayoutMkLst>
            <pc:docMk/>
            <pc:sldMasterMk cId="2241976300" sldId="2147483762"/>
            <pc:sldLayoutMk cId="1819313703" sldId="21474837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5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5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8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9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8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2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1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2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1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9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197D255-EFBC-3DDE-3EEA-D2948CB73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2745" b="21005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ru-RU" sz="5000">
                <a:solidFill>
                  <a:srgbClr val="FFFFFF"/>
                </a:solidFill>
                <a:latin typeface="Calibri"/>
                <a:cs typeface="Calibri"/>
              </a:rPr>
              <a:t>Открытие и исследование вечной мерзлоты русскими учеными в </a:t>
            </a:r>
            <a:r>
              <a:rPr lang="en-US" sz="5000">
                <a:solidFill>
                  <a:srgbClr val="FFFFFF"/>
                </a:solidFill>
                <a:latin typeface="Calibri"/>
                <a:cs typeface="Calibri"/>
              </a:rPr>
              <a:t>XVIII</a:t>
            </a:r>
            <a:r>
              <a:rPr lang="ru-RU" sz="5000">
                <a:solidFill>
                  <a:srgbClr val="FFFFFF"/>
                </a:solidFill>
                <a:latin typeface="Calibri"/>
                <a:cs typeface="Calibri"/>
              </a:rPr>
              <a:t> в</a:t>
            </a:r>
            <a:endParaRPr lang="ru-RU" sz="500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>
                <a:solidFill>
                  <a:srgbClr val="FFFFFF"/>
                </a:solidFill>
              </a:rPr>
              <a:t>Выполнил Петров Вячеслав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3B3D-8D95-1FE8-0E67-E2C8D4D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775" y="257358"/>
            <a:ext cx="5620379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dirty="0" err="1">
                <a:solidFill>
                  <a:schemeClr val="bg1"/>
                </a:solidFill>
              </a:rPr>
              <a:t>Татищев</a:t>
            </a:r>
            <a:r>
              <a:rPr lang="en-US" sz="4200" b="1" cap="all" dirty="0">
                <a:solidFill>
                  <a:schemeClr val="bg1"/>
                </a:solidFill>
              </a:rPr>
              <a:t> </a:t>
            </a:r>
            <a:r>
              <a:rPr lang="en-US" sz="4200" b="1" cap="all" dirty="0" err="1">
                <a:solidFill>
                  <a:schemeClr val="bg1"/>
                </a:solidFill>
              </a:rPr>
              <a:t>Василий</a:t>
            </a:r>
            <a:r>
              <a:rPr lang="en-US" sz="4200" b="1" cap="all" dirty="0">
                <a:solidFill>
                  <a:schemeClr val="bg1"/>
                </a:solidFill>
              </a:rPr>
              <a:t> </a:t>
            </a:r>
            <a:r>
              <a:rPr lang="en-US" sz="4200" b="1" cap="all" dirty="0" err="1">
                <a:solidFill>
                  <a:schemeClr val="bg1"/>
                </a:solidFill>
              </a:rPr>
              <a:t>никитич</a:t>
            </a:r>
            <a:endParaRPr lang="en-US" sz="4200" b="1" i="0" kern="1200" cap="all" baseline="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3" name="Рисунок 2" descr="Изображение выглядит как зарисовка, Человеческое лицо, портрет, Автопортрет&#10;&#10;Автоматически созданное описание">
            <a:extLst>
              <a:ext uri="{FF2B5EF4-FFF2-40B4-BE49-F238E27FC236}">
                <a16:creationId xmlns:a16="http://schemas.microsoft.com/office/drawing/2014/main" id="{27E693B5-D80C-14B6-FC64-752D9E4B1E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555" y="1112804"/>
            <a:ext cx="3601791" cy="3730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39809-C107-3971-2D8A-8D0282C38A3B}"/>
              </a:ext>
            </a:extLst>
          </p:cNvPr>
          <p:cNvSpPr txBox="1"/>
          <p:nvPr/>
        </p:nvSpPr>
        <p:spPr>
          <a:xfrm>
            <a:off x="2065985" y="3675845"/>
            <a:ext cx="527497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«...Северная страна от 59 градуса (севернее Тобольска) почитай вся камениста, </a:t>
            </a:r>
            <a:r>
              <a:rPr lang="ru-RU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болотна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и лесами покрыта, наипаче же во многих местах земля </a:t>
            </a:r>
            <a:r>
              <a:rPr lang="ru-RU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глыбже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полуаршина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никогда не растаивает и плода приносить не может»</a:t>
            </a:r>
            <a:endParaRPr lang="ru-RU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0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3B3D-8D95-1FE8-0E67-E2C8D4D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775" y="257358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Иоганн Георг Гмелин  «Флора Сибири»</a:t>
            </a: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7" name="Рисунок 6" descr="Изображение выглядит как одежда, Человеческое лицо, текст, Стиль ретро&#10;&#10;Автоматически созданное описание">
            <a:extLst>
              <a:ext uri="{FF2B5EF4-FFF2-40B4-BE49-F238E27FC236}">
                <a16:creationId xmlns:a16="http://schemas.microsoft.com/office/drawing/2014/main" id="{CE40A4BA-8D17-6097-C86D-1069A2627E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0099" y="588135"/>
            <a:ext cx="2807862" cy="4501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 descr="Изображение выглядит как текст, Шрифт, докумен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8ED8F73-3408-8DE6-B1FB-C036D3CEBC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399" y="2951953"/>
            <a:ext cx="2743199" cy="3551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33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3B3D-8D95-1FE8-0E67-E2C8D4D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775" y="257358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dirty="0" err="1">
                <a:solidFill>
                  <a:schemeClr val="bg1"/>
                </a:solidFill>
              </a:rPr>
              <a:t>КОЛОДец</a:t>
            </a:r>
            <a:br>
              <a:rPr lang="en-US" sz="4200" b="1" cap="all" dirty="0">
                <a:solidFill>
                  <a:schemeClr val="bg1"/>
                </a:solidFill>
              </a:rPr>
            </a:br>
            <a:r>
              <a:rPr lang="en-US" sz="4200" b="1" cap="all" dirty="0">
                <a:solidFill>
                  <a:schemeClr val="bg1"/>
                </a:solidFill>
              </a:rPr>
              <a:t>М. о. </a:t>
            </a:r>
            <a:r>
              <a:rPr lang="en-US" sz="4200" b="1" cap="all" dirty="0" err="1">
                <a:solidFill>
                  <a:schemeClr val="bg1"/>
                </a:solidFill>
              </a:rPr>
              <a:t>кровкова</a:t>
            </a:r>
            <a:endParaRPr lang="en-US" sz="4200" b="1" i="0" kern="1200" cap="all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3" name="Рисунок 2" descr="Изображение выглядит как на открытом воздухе, черно-белый, земля, вода&#10;&#10;Автоматически созданное описание">
            <a:extLst>
              <a:ext uri="{FF2B5EF4-FFF2-40B4-BE49-F238E27FC236}">
                <a16:creationId xmlns:a16="http://schemas.microsoft.com/office/drawing/2014/main" id="{F8D0E3E2-6D91-1F97-9EC0-EC93B3F52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077" y="416909"/>
            <a:ext cx="4546241" cy="4231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2E8BAB-1B67-4139-3840-680B41BFB6F6}"/>
              </a:ext>
            </a:extLst>
          </p:cNvPr>
          <p:cNvSpPr txBox="1"/>
          <p:nvPr/>
        </p:nvSpPr>
        <p:spPr>
          <a:xfrm>
            <a:off x="1668887" y="3836830"/>
            <a:ext cx="533668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ivers"/>
                <a:ea typeface="Calibri"/>
                <a:cs typeface="Calibri"/>
              </a:rPr>
              <a:t>«А колодезя, великие государи, в </a:t>
            </a:r>
            <a:r>
              <a:rPr lang="ru-RU" sz="2000" dirty="0" err="1">
                <a:solidFill>
                  <a:schemeClr val="bg1"/>
                </a:solidFill>
                <a:latin typeface="Univers"/>
                <a:ea typeface="Calibri"/>
                <a:cs typeface="Calibri"/>
              </a:rPr>
              <a:t>Якуцком</a:t>
            </a:r>
            <a:r>
              <a:rPr lang="ru-RU" sz="2000" dirty="0">
                <a:solidFill>
                  <a:schemeClr val="bg1"/>
                </a:solidFill>
                <a:latin typeface="Univers"/>
                <a:ea typeface="Calibri"/>
                <a:cs typeface="Calibri"/>
              </a:rPr>
              <a:t> сделать никоими мерами нельзя, потому что земля летом только тает в полтора аршина, а больше двух аршин земля никогда не тает, а в </a:t>
            </a:r>
            <a:r>
              <a:rPr lang="ru-RU" sz="2000" dirty="0" err="1">
                <a:solidFill>
                  <a:schemeClr val="bg1"/>
                </a:solidFill>
                <a:latin typeface="Univers"/>
                <a:ea typeface="Calibri"/>
                <a:cs typeface="Calibri"/>
              </a:rPr>
              <a:t>исподи</a:t>
            </a:r>
            <a:r>
              <a:rPr lang="ru-RU" sz="2000" dirty="0">
                <a:solidFill>
                  <a:schemeClr val="bg1"/>
                </a:solidFill>
                <a:latin typeface="Univers"/>
                <a:ea typeface="Calibri"/>
                <a:cs typeface="Calibri"/>
              </a:rPr>
              <a:t> на дне бывает земля всегда мерзлая»</a:t>
            </a:r>
            <a:endParaRPr lang="ru-RU" sz="2000" dirty="0">
              <a:solidFill>
                <a:schemeClr val="bg1"/>
              </a:solidFill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156328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3B3D-8D95-1FE8-0E67-E2C8D4D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310" y="-268529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dirty="0" err="1">
                <a:solidFill>
                  <a:schemeClr val="bg1"/>
                </a:solidFill>
              </a:rPr>
              <a:t>Другие</a:t>
            </a:r>
            <a:r>
              <a:rPr lang="en-US" sz="4200" b="1" cap="all" dirty="0">
                <a:solidFill>
                  <a:schemeClr val="bg1"/>
                </a:solidFill>
              </a:rPr>
              <a:t> </a:t>
            </a:r>
            <a:r>
              <a:rPr lang="en-US" sz="4200" b="1" cap="all" dirty="0" err="1">
                <a:solidFill>
                  <a:schemeClr val="bg1"/>
                </a:solidFill>
              </a:rPr>
              <a:t>экспедиции</a:t>
            </a:r>
            <a:endParaRPr lang="en-US" sz="4200" b="1" i="0" kern="1200" cap="all" baseline="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" name="Рисунок 4" descr="Изображение выглядит как Человеческое лицо, портрет, картин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2E936693-7EF5-883A-541D-0CB1706D8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8766" y="739030"/>
            <a:ext cx="2743199" cy="3813011"/>
          </a:xfrm>
          <a:prstGeom prst="rect">
            <a:avLst/>
          </a:prstGeom>
        </p:spPr>
      </p:pic>
      <p:pic>
        <p:nvPicPr>
          <p:cNvPr id="6" name="Рисунок 5" descr="Изображение выглядит как портрет, Человеческое лицо, одежд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EC71EFD7-43C0-F703-927D-1E8C6E9973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7048" y="2791226"/>
            <a:ext cx="2550016" cy="3518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F75929-D332-91EF-9440-3FDF2089CC73}"/>
              </a:ext>
            </a:extLst>
          </p:cNvPr>
          <p:cNvSpPr txBox="1"/>
          <p:nvPr/>
        </p:nvSpPr>
        <p:spPr>
          <a:xfrm>
            <a:off x="8089542" y="4633711"/>
            <a:ext cx="28843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П.С. Паллас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6DD42-4492-9E9C-DA50-C6971330F743}"/>
              </a:ext>
            </a:extLst>
          </p:cNvPr>
          <p:cNvSpPr txBox="1"/>
          <p:nvPr/>
        </p:nvSpPr>
        <p:spPr>
          <a:xfrm>
            <a:off x="3997816" y="6345528"/>
            <a:ext cx="27233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В.Ф. Зуев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6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3B3D-8D95-1FE8-0E67-E2C8D4D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775" y="257358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dirty="0" err="1">
                <a:solidFill>
                  <a:schemeClr val="bg1"/>
                </a:solidFill>
              </a:rPr>
              <a:t>МАМонты</a:t>
            </a:r>
            <a:r>
              <a:rPr lang="en-US" sz="4200" b="1" cap="all" dirty="0">
                <a:solidFill>
                  <a:schemeClr val="bg1"/>
                </a:solidFill>
              </a:rPr>
              <a:t> </a:t>
            </a:r>
            <a:r>
              <a:rPr lang="en-US" sz="4200" b="1" cap="all" dirty="0" err="1">
                <a:solidFill>
                  <a:schemeClr val="bg1"/>
                </a:solidFill>
              </a:rPr>
              <a:t>во</a:t>
            </a:r>
            <a:r>
              <a:rPr lang="en-US" sz="4200" b="1" cap="all" dirty="0">
                <a:solidFill>
                  <a:schemeClr val="bg1"/>
                </a:solidFill>
              </a:rPr>
              <a:t> </a:t>
            </a:r>
            <a:r>
              <a:rPr lang="en-US" sz="4200" b="1" cap="all" dirty="0" err="1">
                <a:solidFill>
                  <a:schemeClr val="bg1"/>
                </a:solidFill>
              </a:rPr>
              <a:t>льдах</a:t>
            </a:r>
            <a:endParaRPr lang="en-US" sz="4200" b="1" i="0" kern="1200" cap="all" baseline="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2E8BAB-1B67-4139-3840-680B41BFB6F6}"/>
              </a:ext>
            </a:extLst>
          </p:cNvPr>
          <p:cNvSpPr txBox="1"/>
          <p:nvPr/>
        </p:nvSpPr>
        <p:spPr>
          <a:xfrm>
            <a:off x="6240887" y="4781280"/>
            <a:ext cx="5336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Univers"/>
                <a:cs typeface="Calibri"/>
              </a:rPr>
              <a:t>Мамонт </a:t>
            </a:r>
            <a:r>
              <a:rPr lang="ru-RU" dirty="0" err="1">
                <a:solidFill>
                  <a:srgbClr val="FFFFFF"/>
                </a:solidFill>
                <a:latin typeface="Univers"/>
                <a:cs typeface="Calibri"/>
              </a:rPr>
              <a:t>Шумахова</a:t>
            </a:r>
            <a:r>
              <a:rPr lang="ru-RU" dirty="0">
                <a:solidFill>
                  <a:srgbClr val="FFFFFF"/>
                </a:solidFill>
                <a:latin typeface="Univers"/>
                <a:cs typeface="Calibri"/>
              </a:rPr>
              <a:t> – Адамса</a:t>
            </a:r>
            <a:endParaRPr lang="ru-RU" dirty="0">
              <a:solidFill>
                <a:srgbClr val="FFFFFF"/>
              </a:solidFill>
              <a:latin typeface="Univers"/>
            </a:endParaRPr>
          </a:p>
        </p:txBody>
      </p:sp>
      <p:pic>
        <p:nvPicPr>
          <p:cNvPr id="5" name="Рисунок 4" descr=" В Якутии обнаружены значительная часть всех известных в мире уникальных находок мамонтов, шерстистых носорогов, бизонов, овцебыков, пещерных львов и других животных давно минувшей эпохи.-4">
            <a:extLst>
              <a:ext uri="{FF2B5EF4-FFF2-40B4-BE49-F238E27FC236}">
                <a16:creationId xmlns:a16="http://schemas.microsoft.com/office/drawing/2014/main" id="{C4157512-DD9C-E879-1A23-491ABA6C8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5471" y="1000004"/>
            <a:ext cx="5415565" cy="3709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92991-72A7-06FA-A983-CC975AE01B05}"/>
              </a:ext>
            </a:extLst>
          </p:cNvPr>
          <p:cNvSpPr txBox="1"/>
          <p:nvPr/>
        </p:nvSpPr>
        <p:spPr>
          <a:xfrm>
            <a:off x="1786943" y="3823415"/>
            <a:ext cx="421246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FFFFFF"/>
                </a:solidFill>
              </a:rPr>
              <a:t>Первый неповреждённый скелет мамонта был обнаружен в 1808 году на Быковском полуострове </a:t>
            </a:r>
          </a:p>
        </p:txBody>
      </p:sp>
    </p:spTree>
    <p:extLst>
      <p:ext uri="{BB962C8B-B14F-4D97-AF65-F5344CB8AC3E}">
        <p14:creationId xmlns:p14="http://schemas.microsoft.com/office/powerpoint/2010/main" val="17023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3B3D-8D95-1FE8-0E67-E2C8D4D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775" y="257358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dirty="0" err="1">
                <a:solidFill>
                  <a:schemeClr val="bg1"/>
                </a:solidFill>
              </a:rPr>
              <a:t>Научное</a:t>
            </a:r>
            <a:r>
              <a:rPr lang="en-US" sz="4200" b="1" cap="all" dirty="0">
                <a:solidFill>
                  <a:schemeClr val="bg1"/>
                </a:solidFill>
              </a:rPr>
              <a:t> </a:t>
            </a:r>
            <a:r>
              <a:rPr lang="en-US" sz="4200" b="1" cap="all" dirty="0" err="1">
                <a:solidFill>
                  <a:schemeClr val="bg1"/>
                </a:solidFill>
              </a:rPr>
              <a:t>обоснование</a:t>
            </a:r>
            <a:endParaRPr lang="en-US" sz="4200" b="1" i="0" kern="1200" cap="all" baseline="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92991-72A7-06FA-A983-CC975AE01B05}"/>
              </a:ext>
            </a:extLst>
          </p:cNvPr>
          <p:cNvSpPr txBox="1"/>
          <p:nvPr/>
        </p:nvSpPr>
        <p:spPr>
          <a:xfrm>
            <a:off x="1786943" y="3823415"/>
            <a:ext cx="421246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Постоянномерзлая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подпочва — это результат теплообмена между земной корой и атмосферой, между внешними и внутренними источниками тепла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Изображение выглядит как Человеческое лицо, одежда, человек, картина&#10;&#10;Автоматически созданное описание">
            <a:extLst>
              <a:ext uri="{FF2B5EF4-FFF2-40B4-BE49-F238E27FC236}">
                <a16:creationId xmlns:a16="http://schemas.microsoft.com/office/drawing/2014/main" id="{685B6DBB-C354-C137-EAB5-3BDD0C199D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668" y="670409"/>
            <a:ext cx="3977425" cy="495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75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4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160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GradientVTI</vt:lpstr>
      <vt:lpstr>Открытие и исследование вечной мерзлоты русскими учеными в XVIII в</vt:lpstr>
      <vt:lpstr>Татищев Василий никитич</vt:lpstr>
      <vt:lpstr>Иоганн Георг Гмелин  «Флора Сибири»</vt:lpstr>
      <vt:lpstr>КОЛОДец М. о. кровкова</vt:lpstr>
      <vt:lpstr>Другие экспедиции</vt:lpstr>
      <vt:lpstr>МАМонты во льдах</vt:lpstr>
      <vt:lpstr>Научное обоснование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Открытие и исследование вечной мерзлоты русскими учеными в XVIII в</dc:title>
  <dc:creator/>
  <cp:lastModifiedBy>Вячеслав Петров</cp:lastModifiedBy>
  <cp:revision>152</cp:revision>
  <dcterms:created xsi:type="dcterms:W3CDTF">2023-11-01T19:52:15Z</dcterms:created>
  <dcterms:modified xsi:type="dcterms:W3CDTF">2023-11-01T22:07:41Z</dcterms:modified>
</cp:coreProperties>
</file>