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rozzz/DuplicateFind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4C2F1-554F-3C48-C2D2-4CC04A6E8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DuplicateFinder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D7B148-C095-5D26-0A60-0814E74C5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Petr Goncharov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6640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3CFE0-BAC0-DA6D-C325-3731E563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Introduction</a:t>
            </a:r>
            <a:br>
              <a:rPr lang="en-US" sz="3600" dirty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4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3CFE0-BAC0-DA6D-C325-3731E563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Target and task</a:t>
            </a:r>
            <a:br>
              <a:rPr lang="en-US" sz="3600" dirty="0">
                <a:effectLst/>
              </a:rPr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E2E8B-D0D8-5C72-6076-306DA72BE57B}"/>
              </a:ext>
            </a:extLst>
          </p:cNvPr>
          <p:cNvSpPr txBox="1"/>
          <p:nvPr/>
        </p:nvSpPr>
        <p:spPr>
          <a:xfrm>
            <a:off x="1684297" y="1214198"/>
            <a:ext cx="10096885" cy="571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Цель: </a:t>
            </a:r>
            <a:r>
              <a:rPr lang="ru-RU" dirty="0"/>
              <a:t>Сделать удобнее работу с файлами на персональном компьютере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sz="2400" b="1" dirty="0"/>
              <a:t>Задача:  </a:t>
            </a:r>
            <a:r>
              <a:rPr lang="ru-RU" dirty="0"/>
              <a:t>Разработать приложение анализа файлов на дисках персонального компьютера  для работы в операционных системах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которое: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en-US" dirty="0"/>
              <a:t>1.</a:t>
            </a:r>
            <a:r>
              <a:rPr lang="ru-RU" dirty="0"/>
              <a:t> Отображает структуру расположения файлов и директорий на дисках;</a:t>
            </a:r>
          </a:p>
          <a:p>
            <a:pPr>
              <a:lnSpc>
                <a:spcPct val="150000"/>
              </a:lnSpc>
            </a:pPr>
            <a:r>
              <a:rPr lang="en-US" dirty="0"/>
              <a:t>2.</a:t>
            </a:r>
            <a:r>
              <a:rPr lang="ru-RU" dirty="0"/>
              <a:t> Классифицирует файлы по типам (видео, аудио, текст,  </a:t>
            </a:r>
            <a:r>
              <a:rPr lang="en-US" dirty="0"/>
              <a:t>exe-</a:t>
            </a:r>
            <a:r>
              <a:rPr lang="ru-RU" dirty="0"/>
              <a:t>),</a:t>
            </a:r>
          </a:p>
          <a:p>
            <a:pPr>
              <a:lnSpc>
                <a:spcPct val="150000"/>
              </a:lnSpc>
            </a:pPr>
            <a:r>
              <a:rPr lang="ru-RU" dirty="0"/>
              <a:t> размеру или дате создания и внесения изменений;</a:t>
            </a:r>
          </a:p>
          <a:p>
            <a:pPr>
              <a:lnSpc>
                <a:spcPct val="150000"/>
              </a:lnSpc>
            </a:pPr>
            <a:r>
              <a:rPr lang="en-US" dirty="0"/>
              <a:t>3.</a:t>
            </a:r>
            <a:r>
              <a:rPr lang="ru-RU" dirty="0"/>
              <a:t> Находит все дубликаты файлов, сравнивая «</a:t>
            </a:r>
            <a:r>
              <a:rPr lang="ru-RU" dirty="0" err="1"/>
              <a:t>побитово</a:t>
            </a:r>
            <a:r>
              <a:rPr lang="ru-RU"/>
              <a:t>» </a:t>
            </a:r>
            <a:r>
              <a:rPr lang="ru-RU" dirty="0"/>
              <a:t>содержимое файлов</a:t>
            </a:r>
          </a:p>
          <a:p>
            <a:pPr>
              <a:lnSpc>
                <a:spcPct val="150000"/>
              </a:lnSpc>
            </a:pPr>
            <a:r>
              <a:rPr lang="ru-RU" dirty="0"/>
              <a:t>«примерно» одинакового размера  (отображает в процентах степень </a:t>
            </a:r>
          </a:p>
          <a:p>
            <a:pPr>
              <a:lnSpc>
                <a:spcPct val="150000"/>
              </a:lnSpc>
            </a:pPr>
            <a:r>
              <a:rPr lang="ru-RU" dirty="0"/>
              <a:t>похожести);</a:t>
            </a:r>
          </a:p>
          <a:p>
            <a:pPr>
              <a:lnSpc>
                <a:spcPct val="150000"/>
              </a:lnSpc>
            </a:pPr>
            <a:r>
              <a:rPr lang="en-US" dirty="0"/>
              <a:t>4.</a:t>
            </a:r>
            <a:r>
              <a:rPr lang="ru-RU" dirty="0"/>
              <a:t> Индексирует содержимое файла на основе Хэш-функции алгоритма </a:t>
            </a:r>
            <a:r>
              <a:rPr lang="en-US" dirty="0"/>
              <a:t>MD5.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30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3CFE0-BAC0-DA6D-C325-3731E563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Class diagram</a:t>
            </a:r>
            <a:br>
              <a:rPr lang="en-US" sz="3600" dirty="0">
                <a:effectLst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CECBE4-3D01-693B-8941-964EA288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63" y="1264554"/>
            <a:ext cx="9996048" cy="54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2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3CFE0-BAC0-DA6D-C325-3731E563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Software tricks</a:t>
            </a:r>
            <a:br>
              <a:rPr lang="en-US" sz="3600" dirty="0">
                <a:effectLst/>
              </a:rPr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FB378-AF65-9771-2E72-36C8B0006ECE}"/>
              </a:ext>
            </a:extLst>
          </p:cNvPr>
          <p:cNvSpPr txBox="1"/>
          <p:nvPr/>
        </p:nvSpPr>
        <p:spPr>
          <a:xfrm>
            <a:off x="687389" y="1645555"/>
            <a:ext cx="113720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MainWindow</a:t>
            </a:r>
            <a:r>
              <a:rPr lang="en-US" sz="2400" dirty="0"/>
              <a:t>::</a:t>
            </a:r>
            <a:r>
              <a:rPr lang="en-US" sz="2400" dirty="0" err="1"/>
              <a:t>show_path</a:t>
            </a:r>
            <a:r>
              <a:rPr lang="en-US" sz="2400" dirty="0"/>
              <a:t>( </a:t>
            </a:r>
            <a:r>
              <a:rPr lang="en-US" sz="2400" dirty="0" err="1"/>
              <a:t>QTreeWidgetItem</a:t>
            </a:r>
            <a:r>
              <a:rPr lang="en-US" sz="2400" dirty="0"/>
              <a:t> *pTWItem3, </a:t>
            </a:r>
            <a:r>
              <a:rPr lang="en-US" sz="2400" dirty="0" err="1"/>
              <a:t>DiscObject</a:t>
            </a:r>
            <a:r>
              <a:rPr lang="en-US" sz="2400" dirty="0"/>
              <a:t> *</a:t>
            </a:r>
            <a:r>
              <a:rPr lang="en-US" sz="2400" dirty="0" err="1"/>
              <a:t>pathDisc</a:t>
            </a:r>
            <a:r>
              <a:rPr lang="en-US" sz="2400" dirty="0"/>
              <a:t>){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PathDiscObject</a:t>
            </a:r>
            <a:r>
              <a:rPr lang="en-US" sz="2400" dirty="0"/>
              <a:t> dd(</a:t>
            </a:r>
            <a:r>
              <a:rPr lang="en-US" sz="2400" dirty="0" err="1"/>
              <a:t>pathDisc</a:t>
            </a:r>
            <a:r>
              <a:rPr lang="en-US" sz="2400" dirty="0"/>
              <a:t>-&gt;</a:t>
            </a:r>
            <a:r>
              <a:rPr lang="en-US" sz="2400" dirty="0" err="1"/>
              <a:t>getRoot</a:t>
            </a:r>
            <a:r>
              <a:rPr lang="en-US" sz="2400" dirty="0"/>
              <a:t>(), </a:t>
            </a:r>
            <a:r>
              <a:rPr lang="en-US" sz="2400" dirty="0" err="1"/>
              <a:t>pathDisc</a:t>
            </a:r>
            <a:r>
              <a:rPr lang="en-US" sz="2400" dirty="0"/>
              <a:t>-&gt;</a:t>
            </a:r>
            <a:r>
              <a:rPr lang="en-US" sz="2400" dirty="0" err="1"/>
              <a:t>getName</a:t>
            </a:r>
            <a:r>
              <a:rPr lang="en-US" sz="2400" dirty="0"/>
              <a:t>());</a:t>
            </a:r>
          </a:p>
          <a:p>
            <a:r>
              <a:rPr lang="en-US" sz="2400" dirty="0"/>
              <a:t>    std::list&lt;</a:t>
            </a:r>
            <a:r>
              <a:rPr lang="en-US" sz="2400" dirty="0" err="1"/>
              <a:t>DiscObject</a:t>
            </a:r>
            <a:r>
              <a:rPr lang="en-US" sz="2400" dirty="0"/>
              <a:t>&gt; discs = </a:t>
            </a:r>
            <a:r>
              <a:rPr lang="en-US" sz="2400" dirty="0" err="1"/>
              <a:t>dd.getDiscObjects</a:t>
            </a:r>
            <a:r>
              <a:rPr lang="en-US" sz="2400" dirty="0"/>
              <a:t>();</a:t>
            </a:r>
          </a:p>
          <a:p>
            <a:r>
              <a:rPr lang="en-US" sz="2400" dirty="0"/>
              <a:t>    for(std::list&lt;</a:t>
            </a:r>
            <a:r>
              <a:rPr lang="en-US" sz="2400" dirty="0" err="1"/>
              <a:t>DiscObject</a:t>
            </a:r>
            <a:r>
              <a:rPr lang="en-US" sz="2400" dirty="0"/>
              <a:t>&gt;::iterator obj = </a:t>
            </a:r>
            <a:r>
              <a:rPr lang="en-US" sz="2400" dirty="0" err="1"/>
              <a:t>discs.begin</a:t>
            </a:r>
            <a:r>
              <a:rPr lang="en-US" sz="2400" dirty="0"/>
              <a:t>() ; obj != </a:t>
            </a:r>
            <a:r>
              <a:rPr lang="en-US" sz="2400" dirty="0" err="1"/>
              <a:t>discs.end</a:t>
            </a:r>
            <a:r>
              <a:rPr lang="en-US" sz="2400" dirty="0"/>
              <a:t>(); obj++){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QTreeWidgetItem</a:t>
            </a:r>
            <a:r>
              <a:rPr lang="en-US" sz="2400" dirty="0"/>
              <a:t>* pTWItem4 = new </a:t>
            </a:r>
            <a:r>
              <a:rPr lang="en-US" sz="2400" dirty="0" err="1"/>
              <a:t>QTreeWidgetItem</a:t>
            </a:r>
            <a:r>
              <a:rPr lang="en-US" sz="2400" dirty="0"/>
              <a:t>(pTWItem3);</a:t>
            </a:r>
          </a:p>
          <a:p>
            <a:r>
              <a:rPr lang="en-US" sz="2400" dirty="0"/>
              <a:t>        pTWItem4-&gt;</a:t>
            </a:r>
            <a:r>
              <a:rPr lang="en-US" sz="2400" dirty="0" err="1"/>
              <a:t>setText</a:t>
            </a:r>
            <a:r>
              <a:rPr lang="en-US" sz="2400" dirty="0"/>
              <a:t>(0, </a:t>
            </a:r>
            <a:r>
              <a:rPr lang="en-US" sz="2400" dirty="0" err="1"/>
              <a:t>QString</a:t>
            </a:r>
            <a:r>
              <a:rPr lang="en-US" sz="2400" dirty="0"/>
              <a:t>((*obj).</a:t>
            </a:r>
            <a:r>
              <a:rPr lang="en-US" sz="2400" dirty="0" err="1"/>
              <a:t>getName</a:t>
            </a:r>
            <a:r>
              <a:rPr lang="en-US" sz="2400" dirty="0"/>
              <a:t>().data()));</a:t>
            </a:r>
          </a:p>
          <a:p>
            <a:r>
              <a:rPr lang="en-US" sz="2400" dirty="0"/>
              <a:t>        pTWItem4-&gt;</a:t>
            </a:r>
            <a:r>
              <a:rPr lang="en-US" sz="2400" dirty="0" err="1"/>
              <a:t>setText</a:t>
            </a:r>
            <a:r>
              <a:rPr lang="en-US" sz="2400" dirty="0"/>
              <a:t>(1, (*obj).</a:t>
            </a:r>
            <a:r>
              <a:rPr lang="en-US" sz="2400" dirty="0" err="1"/>
              <a:t>do_type.data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if((*obj).</a:t>
            </a:r>
            <a:r>
              <a:rPr lang="en-US" sz="2400" dirty="0" err="1"/>
              <a:t>do_type.compare</a:t>
            </a:r>
            <a:r>
              <a:rPr lang="en-US" sz="2400" dirty="0"/>
              <a:t>("Dir")==0)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show_path</a:t>
            </a:r>
            <a:r>
              <a:rPr lang="en-US" sz="2400" dirty="0"/>
              <a:t>(pTWItem4, &amp;(*obj));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488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3CFE0-BAC0-DA6D-C325-3731E563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Graphical user interface</a:t>
            </a:r>
            <a:br>
              <a:rPr lang="en-US" sz="3600" dirty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69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817C8-335E-6CC9-9CB6-BA54DA52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 conclusion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51031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258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Century Gothic</vt:lpstr>
      <vt:lpstr>Wingdings 3</vt:lpstr>
      <vt:lpstr>Легкий дым</vt:lpstr>
      <vt:lpstr>DuplicateFinder </vt:lpstr>
      <vt:lpstr>Introduction </vt:lpstr>
      <vt:lpstr>Target and task </vt:lpstr>
      <vt:lpstr>Class diagram </vt:lpstr>
      <vt:lpstr>Software tricks </vt:lpstr>
      <vt:lpstr>Graphical user interface </vt:lpstr>
      <vt:lpstr>In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DuplicateFinder </dc:title>
  <dc:creator>ps</dc:creator>
  <cp:lastModifiedBy>ps</cp:lastModifiedBy>
  <cp:revision>1</cp:revision>
  <dcterms:created xsi:type="dcterms:W3CDTF">2022-09-10T16:12:02Z</dcterms:created>
  <dcterms:modified xsi:type="dcterms:W3CDTF">2022-09-10T17:34:34Z</dcterms:modified>
</cp:coreProperties>
</file>