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  <p:sldMasterId id="2147483676" r:id="rId5"/>
    <p:sldMasterId id="2147483662" r:id="rId6"/>
  </p:sldMasterIdLst>
  <p:sldIdLst>
    <p:sldId id="263" r:id="rId7"/>
    <p:sldId id="260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EAE0"/>
    <a:srgbClr val="009881"/>
    <a:srgbClr val="89F7E2"/>
    <a:srgbClr val="9AE8F4"/>
    <a:srgbClr val="00659B"/>
    <a:srgbClr val="BDE7FF"/>
    <a:srgbClr val="EB6608"/>
    <a:srgbClr val="FDE2CF"/>
    <a:srgbClr val="D6C2D6"/>
    <a:srgbClr val="F0C2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6.7578487579540367E-2"/>
          <c:y val="3.06571884324651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Řada 1</c:v>
                </c:pt>
              </c:strCache>
            </c:strRef>
          </c:tx>
          <c:spPr>
            <a:solidFill>
              <a:srgbClr val="009EE2"/>
            </a:solidFill>
            <a:ln>
              <a:noFill/>
            </a:ln>
            <a:effectLst/>
          </c:spPr>
          <c:invertIfNegative val="0"/>
          <c:cat>
            <c:strRef>
              <c:f>List1!$A$2:$A$5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List1!$B$2:$B$5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38-46D1-B2F1-B76DBFE9E6A2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Řada 2</c:v>
                </c:pt>
              </c:strCache>
            </c:strRef>
          </c:tx>
          <c:spPr>
            <a:solidFill>
              <a:srgbClr val="B10062"/>
            </a:solidFill>
            <a:ln>
              <a:noFill/>
            </a:ln>
            <a:effectLst/>
          </c:spPr>
          <c:invertIfNegative val="0"/>
          <c:cat>
            <c:strRef>
              <c:f>List1!$A$2:$A$5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List1!$C$2:$C$5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38-46D1-B2F1-B76DBFE9E6A2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Řada 3</c:v>
                </c:pt>
              </c:strCache>
            </c:strRef>
          </c:tx>
          <c:spPr>
            <a:solidFill>
              <a:srgbClr val="EB6608"/>
            </a:solidFill>
            <a:ln>
              <a:noFill/>
            </a:ln>
            <a:effectLst/>
          </c:spPr>
          <c:invertIfNegative val="0"/>
          <c:cat>
            <c:strRef>
              <c:f>List1!$A$2:$A$5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List1!$D$2:$D$5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38-46D1-B2F1-B76DBFE9E6A2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Řada 4</c:v>
                </c:pt>
              </c:strCache>
            </c:strRef>
          </c:tx>
          <c:spPr>
            <a:solidFill>
              <a:srgbClr val="00659B"/>
            </a:solidFill>
            <a:ln>
              <a:noFill/>
            </a:ln>
            <a:effectLst/>
          </c:spPr>
          <c:invertIfNegative val="0"/>
          <c:cat>
            <c:strRef>
              <c:f>List1!$A$2:$A$5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List1!$E$2:$E$5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67-4343-BFC8-39C31FD3D7F6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Řada 5</c:v>
                </c:pt>
              </c:strCache>
            </c:strRef>
          </c:tx>
          <c:spPr>
            <a:solidFill>
              <a:srgbClr val="009881"/>
            </a:solidFill>
            <a:ln>
              <a:noFill/>
            </a:ln>
            <a:effectLst/>
          </c:spPr>
          <c:invertIfNegative val="0"/>
          <c:cat>
            <c:strRef>
              <c:f>List1!$A$2:$A$5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List1!$F$2:$F$5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67-4343-BFC8-39C31FD3D7F6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Řada 6</c:v>
                </c:pt>
              </c:strCache>
            </c:strRef>
          </c:tx>
          <c:spPr>
            <a:solidFill>
              <a:srgbClr val="5BC4F1"/>
            </a:solidFill>
            <a:ln>
              <a:noFill/>
            </a:ln>
            <a:effectLst/>
          </c:spPr>
          <c:invertIfNegative val="0"/>
          <c:cat>
            <c:strRef>
              <c:f>List1!$A$2:$A$5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List1!$G$2:$G$5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A67-4343-BFC8-39C31FD3D7F6}"/>
            </c:ext>
          </c:extLst>
        </c:ser>
        <c:ser>
          <c:idx val="6"/>
          <c:order val="6"/>
          <c:tx>
            <c:strRef>
              <c:f>List1!$H$1</c:f>
              <c:strCache>
                <c:ptCount val="1"/>
                <c:pt idx="0">
                  <c:v>Řada 13</c:v>
                </c:pt>
              </c:strCache>
            </c:strRef>
          </c:tx>
          <c:spPr>
            <a:solidFill>
              <a:srgbClr val="E73088"/>
            </a:solidFill>
            <a:ln>
              <a:noFill/>
            </a:ln>
            <a:effectLst/>
          </c:spPr>
          <c:invertIfNegative val="0"/>
          <c:cat>
            <c:strRef>
              <c:f>List1!$A$2:$A$5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List1!$H$2:$H$5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A67-4343-BFC8-39C31FD3D7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6283247"/>
        <c:axId val="336943279"/>
      </c:barChart>
      <c:catAx>
        <c:axId val="336283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36943279"/>
        <c:crosses val="autoZero"/>
        <c:auto val="1"/>
        <c:lblAlgn val="ctr"/>
        <c:lblOffset val="100"/>
        <c:noMultiLvlLbl val="0"/>
      </c:catAx>
      <c:valAx>
        <c:axId val="336943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36283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text 2">
            <a:extLst>
              <a:ext uri="{FF2B5EF4-FFF2-40B4-BE49-F238E27FC236}">
                <a16:creationId xmlns:a16="http://schemas.microsoft.com/office/drawing/2014/main" id="{2389DD16-FB00-4D9A-B48C-50050FDDC1F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838009" y="933549"/>
            <a:ext cx="3718906" cy="3116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500" b="1">
                <a:solidFill>
                  <a:srgbClr val="00988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Jméno a příjmení autora</a:t>
            </a:r>
          </a:p>
        </p:txBody>
      </p:sp>
      <p:sp>
        <p:nvSpPr>
          <p:cNvPr id="11" name="Zástupný text 2">
            <a:extLst>
              <a:ext uri="{FF2B5EF4-FFF2-40B4-BE49-F238E27FC236}">
                <a16:creationId xmlns:a16="http://schemas.microsoft.com/office/drawing/2014/main" id="{6BBD7AF0-0104-49C6-B49F-55B685879E06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838009" y="1245177"/>
            <a:ext cx="3718906" cy="3116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rgbClr val="4A4A49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Název katedry / oddělení</a:t>
            </a:r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6609EC98-6EA4-4C3E-A04D-5D810F2A42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591" y="2591091"/>
            <a:ext cx="7886701" cy="1782150"/>
          </a:xfrm>
          <a:prstGeom prst="rect">
            <a:avLst/>
          </a:prstGeom>
        </p:spPr>
        <p:txBody>
          <a:bodyPr anchor="t"/>
          <a:lstStyle>
            <a:lvl1pPr algn="l">
              <a:defRPr sz="450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Název prezentace</a:t>
            </a:r>
          </a:p>
        </p:txBody>
      </p:sp>
      <p:sp>
        <p:nvSpPr>
          <p:cNvPr id="13" name="Podnadpis 2">
            <a:extLst>
              <a:ext uri="{FF2B5EF4-FFF2-40B4-BE49-F238E27FC236}">
                <a16:creationId xmlns:a16="http://schemas.microsoft.com/office/drawing/2014/main" id="{8DECF7AF-89F1-4012-9B20-327F67C10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831" y="4487541"/>
            <a:ext cx="7871461" cy="8136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5417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4B6AD0B-CD39-418F-BD86-753F9D93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9ADC-2255-4EF3-B5C0-B90829E78CD9}" type="datetimeFigureOut">
              <a:rPr lang="cs-CZ" smtClean="0"/>
              <a:t>30.03.2021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AF3563E2-1FFA-41D6-A180-AB12573E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07A9ED8-2B82-40D5-A9B1-F2B165BE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A258-668E-4A85-A197-2757C3BEE154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3595AC0D-E641-4E07-B2CB-74274830B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00016"/>
            <a:ext cx="7779544" cy="689952"/>
          </a:xfrm>
        </p:spPr>
        <p:txBody>
          <a:bodyPr/>
          <a:lstStyle/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322415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ka vz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4B6AD0B-CD39-418F-BD86-753F9D93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9ADC-2255-4EF3-B5C0-B90829E78CD9}" type="datetimeFigureOut">
              <a:rPr lang="cs-CZ" smtClean="0"/>
              <a:t>30.03.2021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AF3563E2-1FFA-41D6-A180-AB12573E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07A9ED8-2B82-40D5-A9B1-F2B165BE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A258-668E-4A85-A197-2757C3BEE154}" type="slidenum">
              <a:rPr lang="cs-CZ" smtClean="0"/>
              <a:t>‹#›</a:t>
            </a:fld>
            <a:endParaRPr lang="cs-CZ"/>
          </a:p>
        </p:txBody>
      </p:sp>
      <p:graphicFrame>
        <p:nvGraphicFramePr>
          <p:cNvPr id="5" name="Tabulka 5">
            <a:extLst>
              <a:ext uri="{FF2B5EF4-FFF2-40B4-BE49-F238E27FC236}">
                <a16:creationId xmlns:a16="http://schemas.microsoft.com/office/drawing/2014/main" id="{9841DB2C-4E87-4F77-9936-DB53842AFF3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49251074"/>
              </p:ext>
            </p:extLst>
          </p:nvPr>
        </p:nvGraphicFramePr>
        <p:xfrm>
          <a:off x="731521" y="2152650"/>
          <a:ext cx="7581899" cy="3605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25">
                  <a:extLst>
                    <a:ext uri="{9D8B030D-6E8A-4147-A177-3AD203B41FA5}">
                      <a16:colId xmlns:a16="http://schemas.microsoft.com/office/drawing/2014/main" val="1219353005"/>
                    </a:ext>
                  </a:extLst>
                </a:gridCol>
                <a:gridCol w="840525">
                  <a:extLst>
                    <a:ext uri="{9D8B030D-6E8A-4147-A177-3AD203B41FA5}">
                      <a16:colId xmlns:a16="http://schemas.microsoft.com/office/drawing/2014/main" val="4046355216"/>
                    </a:ext>
                  </a:extLst>
                </a:gridCol>
                <a:gridCol w="840525">
                  <a:extLst>
                    <a:ext uri="{9D8B030D-6E8A-4147-A177-3AD203B41FA5}">
                      <a16:colId xmlns:a16="http://schemas.microsoft.com/office/drawing/2014/main" val="1360489622"/>
                    </a:ext>
                  </a:extLst>
                </a:gridCol>
                <a:gridCol w="840525">
                  <a:extLst>
                    <a:ext uri="{9D8B030D-6E8A-4147-A177-3AD203B41FA5}">
                      <a16:colId xmlns:a16="http://schemas.microsoft.com/office/drawing/2014/main" val="2421545816"/>
                    </a:ext>
                  </a:extLst>
                </a:gridCol>
                <a:gridCol w="840525">
                  <a:extLst>
                    <a:ext uri="{9D8B030D-6E8A-4147-A177-3AD203B41FA5}">
                      <a16:colId xmlns:a16="http://schemas.microsoft.com/office/drawing/2014/main" val="445562066"/>
                    </a:ext>
                  </a:extLst>
                </a:gridCol>
                <a:gridCol w="840525">
                  <a:extLst>
                    <a:ext uri="{9D8B030D-6E8A-4147-A177-3AD203B41FA5}">
                      <a16:colId xmlns:a16="http://schemas.microsoft.com/office/drawing/2014/main" val="4004064892"/>
                    </a:ext>
                  </a:extLst>
                </a:gridCol>
                <a:gridCol w="840525">
                  <a:extLst>
                    <a:ext uri="{9D8B030D-6E8A-4147-A177-3AD203B41FA5}">
                      <a16:colId xmlns:a16="http://schemas.microsoft.com/office/drawing/2014/main" val="1769508777"/>
                    </a:ext>
                  </a:extLst>
                </a:gridCol>
                <a:gridCol w="840525">
                  <a:extLst>
                    <a:ext uri="{9D8B030D-6E8A-4147-A177-3AD203B41FA5}">
                      <a16:colId xmlns:a16="http://schemas.microsoft.com/office/drawing/2014/main" val="3799914238"/>
                    </a:ext>
                  </a:extLst>
                </a:gridCol>
                <a:gridCol w="857699">
                  <a:extLst>
                    <a:ext uri="{9D8B030D-6E8A-4147-A177-3AD203B41FA5}">
                      <a16:colId xmlns:a16="http://schemas.microsoft.com/office/drawing/2014/main" val="1835371581"/>
                    </a:ext>
                  </a:extLst>
                </a:gridCol>
              </a:tblGrid>
              <a:tr h="450667">
                <a:tc>
                  <a:txBody>
                    <a:bodyPr/>
                    <a:lstStyle/>
                    <a:p>
                      <a:r>
                        <a:rPr lang="cs-CZ" dirty="0"/>
                        <a:t>Sloupec</a:t>
                      </a:r>
                    </a:p>
                  </a:txBody>
                  <a:tcPr marL="68580" marR="68580" anchor="ctr">
                    <a:solidFill>
                      <a:srgbClr val="0098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Sloupec</a:t>
                      </a:r>
                    </a:p>
                  </a:txBody>
                  <a:tcPr marL="68580" marR="68580" anchor="ctr">
                    <a:solidFill>
                      <a:srgbClr val="0098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Sloupec</a:t>
                      </a:r>
                    </a:p>
                  </a:txBody>
                  <a:tcPr marL="68580" marR="68580" anchor="ctr">
                    <a:solidFill>
                      <a:srgbClr val="0098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Sloupec</a:t>
                      </a:r>
                    </a:p>
                  </a:txBody>
                  <a:tcPr marL="68580" marR="68580" anchor="ctr">
                    <a:solidFill>
                      <a:srgbClr val="0098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Sloupec</a:t>
                      </a:r>
                    </a:p>
                  </a:txBody>
                  <a:tcPr marL="68580" marR="68580" anchor="ctr">
                    <a:solidFill>
                      <a:srgbClr val="0098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Sloupec</a:t>
                      </a:r>
                    </a:p>
                  </a:txBody>
                  <a:tcPr marL="68580" marR="68580" anchor="ctr">
                    <a:solidFill>
                      <a:srgbClr val="0098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Sloupec</a:t>
                      </a:r>
                    </a:p>
                  </a:txBody>
                  <a:tcPr marL="68580" marR="68580" anchor="ctr">
                    <a:solidFill>
                      <a:srgbClr val="0098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Sloupec</a:t>
                      </a:r>
                    </a:p>
                  </a:txBody>
                  <a:tcPr marL="68580" marR="68580" anchor="ctr">
                    <a:solidFill>
                      <a:srgbClr val="0098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Sloupec</a:t>
                      </a:r>
                    </a:p>
                  </a:txBody>
                  <a:tcPr marL="68580" marR="68580" anchor="ctr">
                    <a:solidFill>
                      <a:srgbClr val="009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4544"/>
                  </a:ext>
                </a:extLst>
              </a:tr>
              <a:tr h="450667">
                <a:tc>
                  <a:txBody>
                    <a:bodyPr/>
                    <a:lstStyle/>
                    <a:p>
                      <a:r>
                        <a:rPr lang="cs-CZ" dirty="0"/>
                        <a:t>řádek</a:t>
                      </a:r>
                    </a:p>
                  </a:txBody>
                  <a:tcPr marL="68580" marR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812970"/>
                  </a:ext>
                </a:extLst>
              </a:tr>
              <a:tr h="450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řádek</a:t>
                      </a:r>
                    </a:p>
                  </a:txBody>
                  <a:tcPr marL="68580" marR="6858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039754"/>
                  </a:ext>
                </a:extLst>
              </a:tr>
              <a:tr h="450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řádek</a:t>
                      </a:r>
                    </a:p>
                  </a:txBody>
                  <a:tcPr marL="68580" marR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 marL="68580" marR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737182"/>
                  </a:ext>
                </a:extLst>
              </a:tr>
              <a:tr h="450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řádek</a:t>
                      </a:r>
                    </a:p>
                  </a:txBody>
                  <a:tcPr marL="68580" marR="6858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019941"/>
                  </a:ext>
                </a:extLst>
              </a:tr>
              <a:tr h="450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řádek</a:t>
                      </a:r>
                    </a:p>
                  </a:txBody>
                  <a:tcPr marL="68580" marR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095225"/>
                  </a:ext>
                </a:extLst>
              </a:tr>
              <a:tr h="450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řádek</a:t>
                      </a:r>
                    </a:p>
                  </a:txBody>
                  <a:tcPr marL="68580" marR="6858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294286"/>
                  </a:ext>
                </a:extLst>
              </a:tr>
              <a:tr h="450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řádek</a:t>
                      </a:r>
                    </a:p>
                  </a:txBody>
                  <a:tcPr marL="68580" marR="68580" anchor="ctr">
                    <a:solidFill>
                      <a:srgbClr val="B5EAE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rgbClr val="B5EAE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rgbClr val="B5EAE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rgbClr val="B5EAE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rgbClr val="B5EAE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rgbClr val="B5EAE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rgbClr val="B5EAE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rgbClr val="B5EAE0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marL="68580" marR="68580" anchor="ctr">
                    <a:solidFill>
                      <a:srgbClr val="B5EA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52544"/>
                  </a:ext>
                </a:extLst>
              </a:tr>
            </a:tbl>
          </a:graphicData>
        </a:graphic>
      </p:graphicFrame>
      <p:sp>
        <p:nvSpPr>
          <p:cNvPr id="14" name="Nadpis 1">
            <a:extLst>
              <a:ext uri="{FF2B5EF4-FFF2-40B4-BE49-F238E27FC236}">
                <a16:creationId xmlns:a16="http://schemas.microsoft.com/office/drawing/2014/main" id="{3595AC0D-E641-4E07-B2CB-74274830B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00016"/>
            <a:ext cx="7779544" cy="689952"/>
          </a:xfrm>
        </p:spPr>
        <p:txBody>
          <a:bodyPr/>
          <a:lstStyle/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392661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75CB4D-7416-4123-83CE-C769D1CEF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987429"/>
            <a:ext cx="2949178" cy="106997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D0998F7-E90D-471F-891C-0FD12349B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53689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0F5FE98-251D-4D3C-B8B7-DADD6DEB8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399"/>
            <a:ext cx="2949178" cy="4298955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390EA42-058E-4D22-B615-D930D64C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9ADC-2255-4EF3-B5C0-B90829E78CD9}" type="datetimeFigureOut">
              <a:rPr lang="cs-CZ" smtClean="0"/>
              <a:t>30.03.2021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78A484A-2BA3-41B7-86CF-5D3F9304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01B4CD1-4B53-455D-AE40-D95A24E4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A258-668E-4A85-A197-2757C3BEE15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1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697884-28AE-4700-9C13-68750D37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987429"/>
            <a:ext cx="2949178" cy="106997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7173077C-429C-4C0E-8F05-9FFAC62D1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5368924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7844AFA-992F-4BE4-ABDB-10F592A44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399"/>
            <a:ext cx="2949178" cy="4298955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0442129-45B5-4C81-B28A-AA85D4F4D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9ADC-2255-4EF3-B5C0-B90829E78CD9}" type="datetimeFigureOut">
              <a:rPr lang="cs-CZ" smtClean="0"/>
              <a:t>30.03.2021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6712F59-4F02-4916-92FC-440DB3FE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893627A-E54A-4DF9-9A32-88F06F6E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A258-668E-4A85-A197-2757C3BEE15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021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text 2">
            <a:extLst>
              <a:ext uri="{FF2B5EF4-FFF2-40B4-BE49-F238E27FC236}">
                <a16:creationId xmlns:a16="http://schemas.microsoft.com/office/drawing/2014/main" id="{9235DDD2-26F3-4A0D-93F4-FB32B5B241D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838009" y="870423"/>
            <a:ext cx="3718906" cy="3116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500" b="1">
                <a:solidFill>
                  <a:srgbClr val="89F7E2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Jméno a příjmení autora</a:t>
            </a:r>
          </a:p>
        </p:txBody>
      </p:sp>
      <p:sp>
        <p:nvSpPr>
          <p:cNvPr id="11" name="Zástupný text 2">
            <a:extLst>
              <a:ext uri="{FF2B5EF4-FFF2-40B4-BE49-F238E27FC236}">
                <a16:creationId xmlns:a16="http://schemas.microsoft.com/office/drawing/2014/main" id="{D7300AA5-064D-49EA-BBBE-873363EE328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838009" y="1182051"/>
            <a:ext cx="3718906" cy="3116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Jmeno.prijmeni@vse.cz</a:t>
            </a:r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2206462F-D376-411D-9D76-52EE5EED75D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591" y="2591091"/>
            <a:ext cx="7886701" cy="1782150"/>
          </a:xfrm>
          <a:prstGeom prst="rect">
            <a:avLst/>
          </a:prstGeom>
        </p:spPr>
        <p:txBody>
          <a:bodyPr anchor="t"/>
          <a:lstStyle>
            <a:lvl1pPr algn="l">
              <a:defRPr sz="4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Název prezentace</a:t>
            </a:r>
          </a:p>
        </p:txBody>
      </p:sp>
      <p:sp>
        <p:nvSpPr>
          <p:cNvPr id="13" name="Podnadpis 2">
            <a:extLst>
              <a:ext uri="{FF2B5EF4-FFF2-40B4-BE49-F238E27FC236}">
                <a16:creationId xmlns:a16="http://schemas.microsoft.com/office/drawing/2014/main" id="{A3092441-B532-4881-997F-6A08EF518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831" y="4487541"/>
            <a:ext cx="7871461" cy="8136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cs-CZ" dirty="0"/>
              <a:t>Kliknutím můžete upravit styl předlohy.</a:t>
            </a:r>
          </a:p>
        </p:txBody>
      </p:sp>
    </p:spTree>
    <p:extLst>
      <p:ext uri="{BB962C8B-B14F-4D97-AF65-F5344CB8AC3E}">
        <p14:creationId xmlns:p14="http://schemas.microsoft.com/office/powerpoint/2010/main" val="372708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FEBE9D-4844-416F-A47B-E71F5CB3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6471AA-641D-48E4-895F-2C70DDA44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4055"/>
            <a:ext cx="7779544" cy="449337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D51239B-9FE1-4DB1-BD79-B7D38D33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9ADC-2255-4EF3-B5C0-B90829E78CD9}" type="datetimeFigureOut">
              <a:rPr lang="cs-CZ" smtClean="0"/>
              <a:t>30.03.2021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E3E641A-DC32-4DD9-8307-46D9DFF5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92F49C3-090D-4190-9CE2-36066030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A258-668E-4A85-A197-2757C3BEE15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796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EAB441-3D76-4218-81BE-D7E4F3F92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A84F63F-E322-46AC-A5C6-E1540E1BD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939DC5B-E1B0-4FCB-9D9A-C6471A28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9ADC-2255-4EF3-B5C0-B90829E78CD9}" type="datetimeFigureOut">
              <a:rPr lang="cs-CZ" smtClean="0"/>
              <a:t>30.03.2021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A462326-6725-45D6-8FAC-124BEDCD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B92F161-156E-4802-8F1B-078DF89F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A258-668E-4A85-A197-2757C3BEE15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416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FA8AAD-C4A1-48ED-8D79-3AB4069F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9D2D865-A902-4D7C-A0B5-B2C4BB195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5CC91-7444-4FBB-B6F3-3E6FBD5B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9ADC-2255-4EF3-B5C0-B90829E78CD9}" type="datetimeFigureOut">
              <a:rPr lang="cs-CZ" smtClean="0"/>
              <a:t>30.03.2021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C05772A-E403-4DD1-B232-954A3547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A89E5D0-757E-45AA-8FEA-238040FB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A258-668E-4A85-A197-2757C3BEE15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623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401FF8-98E7-49CB-8B33-E139EF39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AF8276E-A998-4BB7-B53A-49EC37A41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53073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5672645-DFF8-41C8-8BAC-5F24D188F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4"/>
            <a:ext cx="3886200" cy="453072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23C31C8-960E-4A18-BC09-35D75D58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9ADC-2255-4EF3-B5C0-B90829E78CD9}" type="datetimeFigureOut">
              <a:rPr lang="cs-CZ" smtClean="0"/>
              <a:t>30.03.2021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E33D9D5-2EC6-4E2A-AA85-6FCF97D6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CF1E174-D347-4AB1-95DE-ECA0F485F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A258-668E-4A85-A197-2757C3BEE15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111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E112A9-1FE6-4496-81B4-0842D25D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1012830"/>
            <a:ext cx="7886700" cy="1325563"/>
          </a:xfrm>
        </p:spPr>
        <p:txBody>
          <a:bodyPr/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F9BFB9E-5D3E-46B3-ABDB-B7E57DAC6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6502C15-7789-4EE7-A643-5A633ABA3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85128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6F85072-0475-4304-BE03-A72EA7AC3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2F1610A2-3C29-4B70-AF60-C2A3EBCE3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2505074"/>
            <a:ext cx="3887391" cy="385127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2C164E5-0EFB-46F1-BB95-CBBAC80C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9ADC-2255-4EF3-B5C0-B90829E78CD9}" type="datetimeFigureOut">
              <a:rPr lang="cs-CZ" smtClean="0"/>
              <a:t>30.03.2021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4FD1153-99E6-4ECA-BF33-0E377D33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56282298-48D6-4F29-8798-A54B0577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A258-668E-4A85-A197-2757C3BEE15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021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843D58-00E6-4F74-B46F-884BB073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D11A4E0E-761B-449A-9AA3-FAB72639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9ADC-2255-4EF3-B5C0-B90829E78CD9}" type="datetimeFigureOut">
              <a:rPr lang="cs-CZ" smtClean="0"/>
              <a:t>30.03.2021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ED2199A-57B9-4C7C-A04D-6C8B8FF22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5D08B6B-5218-473D-BD06-9695102C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A258-668E-4A85-A197-2757C3BEE15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951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f vz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843D58-00E6-4F74-B46F-884BB073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D11A4E0E-761B-449A-9AA3-FAB72639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9ADC-2255-4EF3-B5C0-B90829E78CD9}" type="datetimeFigureOut">
              <a:rPr lang="cs-CZ" smtClean="0"/>
              <a:t>30.03.2021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ED2199A-57B9-4C7C-A04D-6C8B8FF22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5D08B6B-5218-473D-BD06-9695102C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A258-668E-4A85-A197-2757C3BEE154}" type="slidenum">
              <a:rPr lang="cs-CZ" smtClean="0"/>
              <a:t>‹#›</a:t>
            </a:fld>
            <a:endParaRPr lang="cs-CZ"/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A2CFF3E3-BFCF-4550-86A1-C1FA2629A69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4058343424"/>
              </p:ext>
            </p:extLst>
          </p:nvPr>
        </p:nvGraphicFramePr>
        <p:xfrm>
          <a:off x="628652" y="1990725"/>
          <a:ext cx="7779543" cy="4147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608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5.png"/><Relationship Id="rId18" Type="http://schemas.openxmlformats.org/officeDocument/2006/relationships/image" Target="../media/image10.sv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8.sv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6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719039ED-503B-4BFC-8729-F0E04FD071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" y="-3085"/>
            <a:ext cx="9144000" cy="6861085"/>
          </a:xfrm>
          <a:prstGeom prst="rect">
            <a:avLst/>
          </a:prstGeom>
        </p:spPr>
      </p:pic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144A193-2443-4336-B8E6-567C50C4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B62FE8A-B6A8-4920-9B7E-768DE3DF4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712BF67-B920-4B8E-84CF-AAC489B8A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29CD2-0146-4F3B-A4AA-75EB0CF2F752}" type="datetimeFigureOut">
              <a:rPr lang="cs-CZ" smtClean="0"/>
              <a:t>30.03.2021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85ED088-792C-4229-99A4-13C382DAC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FF2DEB4-37E5-4BE0-984C-F6914BD2C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9FAB3-BFA5-4172-A475-10F9ABCB38B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450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4A4A4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Clr>
          <a:srgbClr val="009881"/>
        </a:buClr>
        <a:buFont typeface="Arial" panose="020B0604020202020204" pitchFamily="34" charset="0"/>
        <a:buChar char="•"/>
        <a:defRPr sz="2100" kern="1200">
          <a:solidFill>
            <a:srgbClr val="4A4A4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Clr>
          <a:srgbClr val="009881"/>
        </a:buClr>
        <a:buFont typeface="Arial" panose="020B0604020202020204" pitchFamily="34" charset="0"/>
        <a:buChar char="•"/>
        <a:defRPr sz="1800" kern="1200">
          <a:solidFill>
            <a:srgbClr val="4A4A4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Clr>
          <a:srgbClr val="009881"/>
        </a:buClr>
        <a:buFont typeface="Arial" panose="020B0604020202020204" pitchFamily="34" charset="0"/>
        <a:buChar char="•"/>
        <a:defRPr sz="1500" kern="1200">
          <a:solidFill>
            <a:srgbClr val="4A4A4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Clr>
          <a:srgbClr val="009881"/>
        </a:buClr>
        <a:buFont typeface="Arial" panose="020B0604020202020204" pitchFamily="34" charset="0"/>
        <a:buChar char="•"/>
        <a:defRPr sz="1350" kern="1200">
          <a:solidFill>
            <a:srgbClr val="4A4A4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Clr>
          <a:srgbClr val="009881"/>
        </a:buClr>
        <a:buFont typeface="Arial" panose="020B0604020202020204" pitchFamily="34" charset="0"/>
        <a:buChar char="•"/>
        <a:defRPr sz="1350" kern="1200">
          <a:solidFill>
            <a:srgbClr val="4A4A4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cký objekt 6">
            <a:extLst>
              <a:ext uri="{FF2B5EF4-FFF2-40B4-BE49-F238E27FC236}">
                <a16:creationId xmlns:a16="http://schemas.microsoft.com/office/drawing/2014/main" id="{D3D61E27-7486-4CBD-80A0-7CDBAF7D7A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3085"/>
            <a:ext cx="9144000" cy="6861085"/>
          </a:xfrm>
          <a:prstGeom prst="rect">
            <a:avLst/>
          </a:prstGeom>
        </p:spPr>
      </p:pic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144A193-2443-4336-B8E6-567C50C4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B62FE8A-B6A8-4920-9B7E-768DE3DF4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712BF67-B920-4B8E-84CF-AAC489B8A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29CD2-0146-4F3B-A4AA-75EB0CF2F752}" type="datetimeFigureOut">
              <a:rPr lang="cs-CZ" smtClean="0"/>
              <a:t>30.03.2021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85ED088-792C-4229-99A4-13C382DAC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FF2DEB4-37E5-4BE0-984C-F6914BD2C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9FAB3-BFA5-4172-A475-10F9ABCB38B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597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Clr>
          <a:srgbClr val="89F7E2"/>
        </a:buClr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Clr>
          <a:srgbClr val="89F7E2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Clr>
          <a:srgbClr val="89F7E2"/>
        </a:buClr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Clr>
          <a:srgbClr val="89F7E2"/>
        </a:buClr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Clr>
          <a:srgbClr val="89F7E2"/>
        </a:buClr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cký objekt 13">
            <a:extLst>
              <a:ext uri="{FF2B5EF4-FFF2-40B4-BE49-F238E27FC236}">
                <a16:creationId xmlns:a16="http://schemas.microsoft.com/office/drawing/2014/main" id="{1664D167-1933-44B8-9DE6-BCF4B4ADB8D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4125" y="8313"/>
            <a:ext cx="9148126" cy="6858000"/>
          </a:xfrm>
          <a:prstGeom prst="rect">
            <a:avLst/>
          </a:prstGeom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D89BE277-1B57-4A04-A616-0D6719FD6A1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546539" y="360307"/>
            <a:ext cx="179594" cy="179594"/>
          </a:xfrm>
          <a:prstGeom prst="rect">
            <a:avLst/>
          </a:prstGeom>
        </p:spPr>
      </p:pic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3CE1673A-F13A-49C1-A0F3-7628437F7F9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684010" y="360307"/>
            <a:ext cx="179594" cy="179594"/>
          </a:xfrm>
          <a:prstGeom prst="rect">
            <a:avLst/>
          </a:prstGeom>
        </p:spPr>
      </p:pic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7A972C7-80EA-4001-A2C8-48457C78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00016"/>
            <a:ext cx="7779544" cy="6899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4A64F96-20EB-4338-812A-2CF45FA87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924055"/>
            <a:ext cx="7779544" cy="4191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849455D-C2AF-42AF-A377-1FD957033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29ADC-2255-4EF3-B5C0-B90829E78CD9}" type="datetimeFigureOut">
              <a:rPr lang="cs-CZ" smtClean="0"/>
              <a:pPr/>
              <a:t>30.03.2021</a:t>
            </a:fld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E38892D-BE40-4B7B-98A7-1B108AC51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1406528-E83B-4FF2-81FD-6E1ED0DE8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25530" y="6356355"/>
            <a:ext cx="1982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5CA258-668E-4A85-A197-2757C3BEE154}" type="slidenum">
              <a:rPr lang="cs-CZ" smtClean="0"/>
              <a:pPr/>
              <a:t>‹#›</a:t>
            </a:fld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ástupný nadpis 1">
            <a:extLst>
              <a:ext uri="{FF2B5EF4-FFF2-40B4-BE49-F238E27FC236}">
                <a16:creationId xmlns:a16="http://schemas.microsoft.com/office/drawing/2014/main" id="{6CADA8D1-4B1D-49C0-B645-EB5D43487BC1}"/>
              </a:ext>
            </a:extLst>
          </p:cNvPr>
          <p:cNvSpPr txBox="1">
            <a:spLocks/>
          </p:cNvSpPr>
          <p:nvPr userDrawn="1"/>
        </p:nvSpPr>
        <p:spPr>
          <a:xfrm>
            <a:off x="8815389" y="6436824"/>
            <a:ext cx="416717" cy="452926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5BC4F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fld id="{166024C8-F27F-4469-B950-3CAEC9128C7E}" type="slidenum">
              <a:rPr lang="cs-CZ" sz="1100" smtClean="0">
                <a:solidFill>
                  <a:schemeClr val="bg1"/>
                </a:solidFill>
              </a:rPr>
              <a:pPr algn="ctr"/>
              <a:t>‹#›</a:t>
            </a:fld>
            <a:endParaRPr lang="cs-CZ" sz="3200" dirty="0">
              <a:solidFill>
                <a:schemeClr val="bg1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FCDCD643-C700-45E8-8816-DD3D4AEF500E}"/>
              </a:ext>
            </a:extLst>
          </p:cNvPr>
          <p:cNvSpPr txBox="1"/>
          <p:nvPr userDrawn="1"/>
        </p:nvSpPr>
        <p:spPr>
          <a:xfrm>
            <a:off x="6722748" y="299366"/>
            <a:ext cx="963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cs-CZ" sz="1200" dirty="0">
                <a:solidFill>
                  <a:srgbClr val="009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fis.vse.cz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68403B65-A3E4-4EA5-A348-D73A327280A2}"/>
              </a:ext>
            </a:extLst>
          </p:cNvPr>
          <p:cNvSpPr txBox="1"/>
          <p:nvPr userDrawn="1"/>
        </p:nvSpPr>
        <p:spPr>
          <a:xfrm>
            <a:off x="7851988" y="299366"/>
            <a:ext cx="1195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cs-CZ" sz="1200" dirty="0" err="1">
                <a:solidFill>
                  <a:srgbClr val="0098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fisvse</a:t>
            </a:r>
            <a:endParaRPr lang="cs-CZ" sz="1600" dirty="0">
              <a:solidFill>
                <a:srgbClr val="00988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20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72" r:id="rId7"/>
    <p:sldLayoutId id="2147483669" r:id="rId8"/>
    <p:sldLayoutId id="2147483673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00988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100000"/>
        </a:lnSpc>
        <a:spcBef>
          <a:spcPts val="750"/>
        </a:spcBef>
        <a:buClr>
          <a:srgbClr val="009881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100000"/>
        </a:lnSpc>
        <a:spcBef>
          <a:spcPts val="375"/>
        </a:spcBef>
        <a:buClr>
          <a:srgbClr val="00988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100000"/>
        </a:lnSpc>
        <a:spcBef>
          <a:spcPts val="375"/>
        </a:spcBef>
        <a:buClr>
          <a:srgbClr val="00988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100000"/>
        </a:lnSpc>
        <a:spcBef>
          <a:spcPts val="375"/>
        </a:spcBef>
        <a:buClr>
          <a:srgbClr val="00988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100000"/>
        </a:lnSpc>
        <a:spcBef>
          <a:spcPts val="375"/>
        </a:spcBef>
        <a:buClr>
          <a:srgbClr val="00988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>
            <a:extLst>
              <a:ext uri="{FF2B5EF4-FFF2-40B4-BE49-F238E27FC236}">
                <a16:creationId xmlns:a16="http://schemas.microsoft.com/office/drawing/2014/main" id="{FDA0EE84-57A3-437C-B722-52ACFBB5E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591" y="2428716"/>
            <a:ext cx="7886701" cy="1782150"/>
          </a:xfrm>
        </p:spPr>
        <p:txBody>
          <a:bodyPr>
            <a:normAutofit/>
          </a:bodyPr>
          <a:lstStyle/>
          <a:p>
            <a:r>
              <a:rPr lang="cs-CZ" dirty="0"/>
              <a:t>Název práce</a:t>
            </a: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E61BFD91-DBE2-4E04-96B3-E9E721A27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831" y="4325166"/>
            <a:ext cx="7871461" cy="813654"/>
          </a:xfrm>
        </p:spPr>
        <p:txBody>
          <a:bodyPr/>
          <a:lstStyle/>
          <a:p>
            <a:r>
              <a:rPr lang="cs-CZ" dirty="0"/>
              <a:t>Vedoucí práce:</a:t>
            </a:r>
          </a:p>
        </p:txBody>
      </p:sp>
      <p:sp>
        <p:nvSpPr>
          <p:cNvPr id="8" name="Zástupný text 3">
            <a:extLst>
              <a:ext uri="{FF2B5EF4-FFF2-40B4-BE49-F238E27FC236}">
                <a16:creationId xmlns:a16="http://schemas.microsoft.com/office/drawing/2014/main" id="{E29E5E70-22CD-4E96-8CAB-90368F65564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838009" y="870423"/>
            <a:ext cx="3718906" cy="311628"/>
          </a:xfrm>
        </p:spPr>
        <p:txBody>
          <a:bodyPr/>
          <a:lstStyle/>
          <a:p>
            <a:r>
              <a:rPr lang="cs-CZ" dirty="0"/>
              <a:t>Jméno a příjmení autora</a:t>
            </a:r>
          </a:p>
        </p:txBody>
      </p:sp>
      <p:sp>
        <p:nvSpPr>
          <p:cNvPr id="9" name="Zástupný text 4">
            <a:extLst>
              <a:ext uri="{FF2B5EF4-FFF2-40B4-BE49-F238E27FC236}">
                <a16:creationId xmlns:a16="http://schemas.microsoft.com/office/drawing/2014/main" id="{C9002A16-94F7-4B76-9824-2D769080A31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838009" y="1182051"/>
            <a:ext cx="3718906" cy="311628"/>
          </a:xfrm>
        </p:spPr>
        <p:txBody>
          <a:bodyPr/>
          <a:lstStyle/>
          <a:p>
            <a:r>
              <a:rPr lang="cs-CZ" dirty="0"/>
              <a:t>Obor studia:</a:t>
            </a:r>
          </a:p>
        </p:txBody>
      </p:sp>
      <p:sp>
        <p:nvSpPr>
          <p:cNvPr id="10" name="Zástupný text 4">
            <a:extLst>
              <a:ext uri="{FF2B5EF4-FFF2-40B4-BE49-F238E27FC236}">
                <a16:creationId xmlns:a16="http://schemas.microsoft.com/office/drawing/2014/main" id="{59108834-8443-47EE-BE5F-6C8592DF9580}"/>
              </a:ext>
            </a:extLst>
          </p:cNvPr>
          <p:cNvSpPr txBox="1">
            <a:spLocks/>
          </p:cNvSpPr>
          <p:nvPr/>
        </p:nvSpPr>
        <p:spPr>
          <a:xfrm>
            <a:off x="4838009" y="1493756"/>
            <a:ext cx="3718906" cy="311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685783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9881"/>
              </a:buClr>
              <a:buFont typeface="Arial" panose="020B0604020202020204" pitchFamily="34" charset="0"/>
              <a:buNone/>
              <a:defRPr sz="1400" kern="1200">
                <a:solidFill>
                  <a:srgbClr val="4A4A4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892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783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675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566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988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14457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348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240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132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Datum obhajoby:</a:t>
            </a:r>
          </a:p>
        </p:txBody>
      </p:sp>
    </p:spTree>
    <p:extLst>
      <p:ext uri="{BB962C8B-B14F-4D97-AF65-F5344CB8AC3E}">
        <p14:creationId xmlns:p14="http://schemas.microsoft.com/office/powerpoint/2010/main" val="378654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FB7216AC-D64E-46AC-BDC6-EF293D05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Téma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CA25D872-FF83-4EB5-88DF-5211304D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</a:pPr>
            <a:r>
              <a:rPr lang="cs-CZ" sz="2000" dirty="0"/>
              <a:t>Čím jsem se zabýval?</a:t>
            </a:r>
          </a:p>
          <a:p>
            <a:pPr>
              <a:buClr>
                <a:srgbClr val="00B050"/>
              </a:buClr>
            </a:pPr>
            <a:r>
              <a:rPr lang="cs-CZ" sz="2000" dirty="0"/>
              <a:t>Čeho jsem se snažil dosáhnout? Jaké byly cíle práce?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8603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FB7216AC-D64E-46AC-BDC6-EF293D05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Stav poznání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CA25D872-FF83-4EB5-88DF-5211304D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</a:pPr>
            <a:r>
              <a:rPr lang="cs-CZ" sz="2000" dirty="0"/>
              <a:t>Přehled nejdůležitějších prací na dané téma.</a:t>
            </a:r>
          </a:p>
          <a:p>
            <a:pPr>
              <a:buClr>
                <a:srgbClr val="00B050"/>
              </a:buClr>
            </a:pPr>
            <a:r>
              <a:rPr lang="cs-CZ" sz="2000" dirty="0"/>
              <a:t>Co dnes chybí, že bylo třeba se tím zabývat?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8262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FB7216AC-D64E-46AC-BDC6-EF293D05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Výsledky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CA25D872-FF83-4EB5-88DF-5211304D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</a:pPr>
            <a:r>
              <a:rPr lang="cs-CZ" sz="2000" dirty="0"/>
              <a:t>Co považuji za hlavní výsledky své práce?</a:t>
            </a:r>
          </a:p>
          <a:p>
            <a:pPr marL="0" indent="0">
              <a:buNone/>
            </a:pPr>
            <a:r>
              <a:rPr lang="cs-CZ" sz="2000" dirty="0"/>
              <a:t>     Stručně představte své výsledky.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87802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FB7216AC-D64E-46AC-BDC6-EF293D05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Vlastní přínos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CA25D872-FF83-4EB5-88DF-5211304D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</a:pPr>
            <a:r>
              <a:rPr lang="cs-CZ" sz="2000" dirty="0"/>
              <a:t>Co jsem udělal doopravdy já?</a:t>
            </a:r>
          </a:p>
          <a:p>
            <a:pPr>
              <a:buClr>
                <a:srgbClr val="00B050"/>
              </a:buClr>
            </a:pPr>
            <a:r>
              <a:rPr lang="cs-CZ" sz="2000" dirty="0"/>
              <a:t>V čem je práce přínosná?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73494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FB7216AC-D64E-46AC-BDC6-EF293D05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Závěr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CA25D872-FF83-4EB5-88DF-5211304D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</a:pPr>
            <a:r>
              <a:rPr lang="cs-CZ" sz="2000" dirty="0"/>
              <a:t>Shrnutí výsledků.</a:t>
            </a:r>
          </a:p>
          <a:p>
            <a:pPr>
              <a:buClr>
                <a:srgbClr val="00B050"/>
              </a:buClr>
            </a:pPr>
            <a:r>
              <a:rPr lang="cs-CZ" sz="2000" dirty="0"/>
              <a:t>Co se podařilo a co se nepodařilo (případně proč)?</a:t>
            </a:r>
          </a:p>
          <a:p>
            <a:pPr>
              <a:buClr>
                <a:srgbClr val="00B050"/>
              </a:buClr>
            </a:pPr>
            <a:r>
              <a:rPr lang="cs-CZ" sz="2000" dirty="0"/>
              <a:t>Jak by se dalo ve výzkumu pokračovat?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86417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Úvodní sníme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S_CZ_4_3.potx" id="{83264117-D02B-4AB3-9535-F55BD4626F0A}" vid="{EFCF83D5-7C28-494A-9D09-A3FDE4EA5435}"/>
    </a:ext>
  </a:extLst>
</a:theme>
</file>

<file path=ppt/theme/theme2.xml><?xml version="1.0" encoding="utf-8"?>
<a:theme xmlns:a="http://schemas.openxmlformats.org/drawingml/2006/main" name="Mezititulek / Závě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S_CZ_4_3.potx" id="{83264117-D02B-4AB3-9535-F55BD4626F0A}" vid="{0719A898-E866-4DE1-A0C7-6673E2DE6ACC}"/>
    </a:ext>
  </a:extLst>
</a:theme>
</file>

<file path=ppt/theme/theme3.xml><?xml version="1.0" encoding="utf-8"?>
<a:theme xmlns:a="http://schemas.openxmlformats.org/drawingml/2006/main" name="Běžné stránk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S_CZ_4_3.potx" id="{83264117-D02B-4AB3-9535-F55BD4626F0A}" vid="{5F4265E7-B574-4FDE-A297-F5250285698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fe71cfb-81ed-4b9d-9a1f-cae1a72b62ba">
      <Terms xmlns="http://schemas.microsoft.com/office/infopath/2007/PartnerControls"/>
    </lcf76f155ced4ddcb4097134ff3c332f>
    <TaxCatchAll xmlns="184be059-f9c1-47a1-baeb-6b78fb5c2cd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EAD61CDED85140BF5B934B48DD3484" ma:contentTypeVersion="13" ma:contentTypeDescription="Create a new document." ma:contentTypeScope="" ma:versionID="6fbcf8517fd3139996a5abff88600a4a">
  <xsd:schema xmlns:xsd="http://www.w3.org/2001/XMLSchema" xmlns:xs="http://www.w3.org/2001/XMLSchema" xmlns:p="http://schemas.microsoft.com/office/2006/metadata/properties" xmlns:ns2="7fe71cfb-81ed-4b9d-9a1f-cae1a72b62ba" xmlns:ns3="184be059-f9c1-47a1-baeb-6b78fb5c2cd7" targetNamespace="http://schemas.microsoft.com/office/2006/metadata/properties" ma:root="true" ma:fieldsID="cee0a3828e2bf6ca2cc27fb0725379f0" ns2:_="" ns3:_="">
    <xsd:import namespace="7fe71cfb-81ed-4b9d-9a1f-cae1a72b62ba"/>
    <xsd:import namespace="184be059-f9c1-47a1-baeb-6b78fb5c2c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e71cfb-81ed-4b9d-9a1f-cae1a72b62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babb5542-b20f-476f-b885-dfe2db7716b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4be059-f9c1-47a1-baeb-6b78fb5c2cd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5e9b24e3-0751-412a-b275-2d618e008197}" ma:internalName="TaxCatchAll" ma:showField="CatchAllData" ma:web="184be059-f9c1-47a1-baeb-6b78fb5c2cd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DE5107-EA5C-49BC-849B-82F30D30C53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32259C9-B307-4FF4-B7D2-DAD5D3FFF0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0CFDA9-B4E3-4000-9CBC-6866CAF8C7EE}"/>
</file>

<file path=docProps/app.xml><?xml version="1.0" encoding="utf-8"?>
<Properties xmlns="http://schemas.openxmlformats.org/officeDocument/2006/extended-properties" xmlns:vt="http://schemas.openxmlformats.org/officeDocument/2006/docPropsVTypes">
  <Template>AI a IMES_obhajoba_new</Template>
  <TotalTime>6</TotalTime>
  <Words>104</Words>
  <Application>Microsoft Office PowerPoint</Application>
  <PresentationFormat>Předvádění na obrazovce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6</vt:i4>
      </vt:variant>
    </vt:vector>
  </HeadingPairs>
  <TitlesOfParts>
    <vt:vector size="11" baseType="lpstr">
      <vt:lpstr>Arial</vt:lpstr>
      <vt:lpstr>Calibri</vt:lpstr>
      <vt:lpstr>Úvodní snímek</vt:lpstr>
      <vt:lpstr>Mezititulek / Závěr</vt:lpstr>
      <vt:lpstr>Běžné stránky</vt:lpstr>
      <vt:lpstr>Název práce</vt:lpstr>
      <vt:lpstr>Téma</vt:lpstr>
      <vt:lpstr>Stav poznání</vt:lpstr>
      <vt:lpstr>Výsledky</vt:lpstr>
      <vt:lpstr>Vlastní přínos</vt:lpstr>
      <vt:lpstr>Závěr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amet, consectetuer adipiscing elit. Etiam commodo dui eget wisi.</dc:title>
  <dc:creator>Martina Jandová</dc:creator>
  <cp:lastModifiedBy>Martina Jandová</cp:lastModifiedBy>
  <cp:revision>2</cp:revision>
  <dcterms:created xsi:type="dcterms:W3CDTF">2021-03-30T17:50:31Z</dcterms:created>
  <dcterms:modified xsi:type="dcterms:W3CDTF">2021-03-30T17:56:40Z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0x010100A5EAD61CDED85140BF5B934B48DD3484</vt:lpwstr>
  </property>
  <property fmtid="{D5CDD505-2E9C-101B-9397-08002B2CF9AE}" pid="3" name="MediaServiceImageTags">
    <vt:lpwstr/>
  </property>
</Properties>
</file>