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72" r:id="rId5"/>
    <p:sldId id="274" r:id="rId6"/>
    <p:sldId id="275" r:id="rId7"/>
    <p:sldId id="276" r:id="rId8"/>
    <p:sldId id="346" r:id="rId9"/>
    <p:sldId id="363" r:id="rId10"/>
    <p:sldId id="341" r:id="rId11"/>
    <p:sldId id="342" r:id="rId12"/>
    <p:sldId id="343" r:id="rId13"/>
    <p:sldId id="347" r:id="rId14"/>
    <p:sldId id="349" r:id="rId15"/>
    <p:sldId id="351" r:id="rId16"/>
    <p:sldId id="387" r:id="rId17"/>
    <p:sldId id="356" r:id="rId18"/>
    <p:sldId id="359" r:id="rId19"/>
    <p:sldId id="360" r:id="rId20"/>
    <p:sldId id="362" r:id="rId21"/>
    <p:sldId id="364" r:id="rId22"/>
    <p:sldId id="365" r:id="rId23"/>
    <p:sldId id="381" r:id="rId24"/>
    <p:sldId id="383" r:id="rId25"/>
    <p:sldId id="366" r:id="rId26"/>
    <p:sldId id="367" r:id="rId27"/>
    <p:sldId id="368" r:id="rId28"/>
    <p:sldId id="369" r:id="rId29"/>
    <p:sldId id="3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73A"/>
    <a:srgbClr val="F9E5A9"/>
    <a:srgbClr val="DBBB8D"/>
    <a:srgbClr val="C18C44"/>
    <a:srgbClr val="CB9D59"/>
    <a:srgbClr val="AF7C38"/>
    <a:srgbClr val="8C652C"/>
    <a:srgbClr val="5D431D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34DC4C-5BFF-481C-8731-1F05C3655C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D63AB-5929-4FF5-A8B3-2F737102F4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6E26B-93A5-4255-9DAE-EF5F5D4E799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B5EBC-D6AD-4924-BCFC-72265F1921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58A82-250E-4559-9958-05DDD79D9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658D-5F15-47B7-ADB4-08B1C501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09E3A-3997-45F4-8508-13E5A0D6AE45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24767-1521-4C5E-91CF-6A2F01DEFC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746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86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99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580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994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107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02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9432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33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770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5425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77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37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3814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42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95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36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65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89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53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63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118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_obráz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rafický objekt 29">
            <a:extLst>
              <a:ext uri="{FF2B5EF4-FFF2-40B4-BE49-F238E27FC236}">
                <a16:creationId xmlns:a16="http://schemas.microsoft.com/office/drawing/2014/main" id="{317A0CA4-BA7A-65F0-3234-0BAD92874EA6}"/>
              </a:ext>
            </a:extLst>
          </p:cNvPr>
          <p:cNvSpPr/>
          <p:nvPr/>
        </p:nvSpPr>
        <p:spPr>
          <a:xfrm>
            <a:off x="0" y="0"/>
            <a:ext cx="12192000" cy="5346757"/>
          </a:xfrm>
          <a:custGeom>
            <a:avLst/>
            <a:gdLst>
              <a:gd name="connsiteX0" fmla="*/ 9016841 w 9016841"/>
              <a:gd name="connsiteY0" fmla="*/ 3079909 h 3954303"/>
              <a:gd name="connsiteX1" fmla="*/ 6644164 w 9016841"/>
              <a:gd name="connsiteY1" fmla="*/ 2700814 h 3954303"/>
              <a:gd name="connsiteX2" fmla="*/ 3034189 w 9016841"/>
              <a:gd name="connsiteY2" fmla="*/ 3954304 h 3954303"/>
              <a:gd name="connsiteX3" fmla="*/ 0 w 9016841"/>
              <a:gd name="connsiteY3" fmla="*/ 2711768 h 3954303"/>
              <a:gd name="connsiteX4" fmla="*/ 0 w 9016841"/>
              <a:gd name="connsiteY4" fmla="*/ 0 h 3954303"/>
              <a:gd name="connsiteX5" fmla="*/ 9016841 w 9016841"/>
              <a:gd name="connsiteY5" fmla="*/ 0 h 395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6841" h="3954303">
                <a:moveTo>
                  <a:pt x="9016841" y="3079909"/>
                </a:moveTo>
                <a:cubicBezTo>
                  <a:pt x="8455343" y="2853690"/>
                  <a:pt x="7585234" y="2586990"/>
                  <a:pt x="6644164" y="2700814"/>
                </a:cubicBezTo>
                <a:cubicBezTo>
                  <a:pt x="5247799" y="2869406"/>
                  <a:pt x="4424839" y="3954304"/>
                  <a:pt x="3034189" y="3954304"/>
                </a:cubicBezTo>
                <a:cubicBezTo>
                  <a:pt x="2282666" y="3954304"/>
                  <a:pt x="1599724" y="3954304"/>
                  <a:pt x="0" y="2711768"/>
                </a:cubicBezTo>
                <a:lnTo>
                  <a:pt x="0" y="0"/>
                </a:lnTo>
                <a:lnTo>
                  <a:pt x="9016841" y="0"/>
                </a:lnTo>
                <a:close/>
              </a:path>
            </a:pathLst>
          </a:custGeom>
          <a:solidFill>
            <a:srgbClr val="FFFFFF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B3A43A-7BED-4BC0-0456-4E75AF0EB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0" y="1757642"/>
            <a:ext cx="5942709" cy="2247957"/>
          </a:xfrm>
        </p:spPr>
        <p:txBody>
          <a:bodyPr wrap="square">
            <a:noAutofit/>
          </a:bodyPr>
          <a:lstStyle>
            <a:lvl1pPr>
              <a:defRPr sz="5000" b="1"/>
            </a:lvl1pPr>
          </a:lstStyle>
          <a:p>
            <a:r>
              <a:rPr lang="cs-CZ"/>
              <a:t>Název prezentace</a:t>
            </a:r>
            <a:br>
              <a:rPr lang="cs-CZ"/>
            </a:br>
            <a:r>
              <a:rPr lang="cs-CZ"/>
              <a:t>(vel. 50, 3 řádky)</a:t>
            </a:r>
          </a:p>
        </p:txBody>
      </p:sp>
      <p:sp>
        <p:nvSpPr>
          <p:cNvPr id="11" name="Zástupný text 10">
            <a:extLst>
              <a:ext uri="{FF2B5EF4-FFF2-40B4-BE49-F238E27FC236}">
                <a16:creationId xmlns:a16="http://schemas.microsoft.com/office/drawing/2014/main" id="{B6E6A249-1634-7404-0FB7-7FAA763C2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4" y="4297865"/>
            <a:ext cx="5400675" cy="46800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</a:lstStyle>
          <a:p>
            <a:pPr lvl="0"/>
            <a:r>
              <a:rPr lang="cs-CZ"/>
              <a:t>Jméno a Příjmení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06BDD6F6-63F3-F85A-C714-3A4C0D3BF7A1}"/>
              </a:ext>
            </a:extLst>
          </p:cNvPr>
          <p:cNvSpPr/>
          <p:nvPr userDrawn="1"/>
        </p:nvSpPr>
        <p:spPr>
          <a:xfrm>
            <a:off x="10016067" y="549275"/>
            <a:ext cx="1480608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Zástupný symbol obrázku 38">
            <a:extLst>
              <a:ext uri="{FF2B5EF4-FFF2-40B4-BE49-F238E27FC236}">
                <a16:creationId xmlns:a16="http://schemas.microsoft.com/office/drawing/2014/main" id="{D3762002-9E20-4AD0-D75F-0E35E484B2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5567" y="1524337"/>
            <a:ext cx="4611107" cy="4191374"/>
          </a:xfrm>
          <a:custGeom>
            <a:avLst/>
            <a:gdLst>
              <a:gd name="connsiteX0" fmla="*/ 824985 w 5569536"/>
              <a:gd name="connsiteY0" fmla="*/ 0 h 5062560"/>
              <a:gd name="connsiteX1" fmla="*/ 4605319 w 5569536"/>
              <a:gd name="connsiteY1" fmla="*/ 317500 h 5062560"/>
              <a:gd name="connsiteX2" fmla="*/ 5528202 w 5569536"/>
              <a:gd name="connsiteY2" fmla="*/ 1024483 h 5062560"/>
              <a:gd name="connsiteX3" fmla="*/ 3902602 w 5569536"/>
              <a:gd name="connsiteY3" fmla="*/ 4766717 h 5062560"/>
              <a:gd name="connsiteX4" fmla="*/ 3062269 w 5569536"/>
              <a:gd name="connsiteY4" fmla="*/ 4984750 h 5062560"/>
              <a:gd name="connsiteX5" fmla="*/ 367785 w 5569536"/>
              <a:gd name="connsiteY5" fmla="*/ 4305300 h 5062560"/>
              <a:gd name="connsiteX6" fmla="*/ 67202 w 5569536"/>
              <a:gd name="connsiteY6" fmla="*/ 3103017 h 5062560"/>
              <a:gd name="connsiteX7" fmla="*/ 283102 w 5569536"/>
              <a:gd name="connsiteY7" fmla="*/ 757783 h 5062560"/>
              <a:gd name="connsiteX8" fmla="*/ 824985 w 5569536"/>
              <a:gd name="connsiteY8" fmla="*/ 0 h 50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9536" h="5062560">
                <a:moveTo>
                  <a:pt x="824985" y="0"/>
                </a:moveTo>
                <a:cubicBezTo>
                  <a:pt x="4606046" y="323850"/>
                  <a:pt x="805208" y="6350"/>
                  <a:pt x="4605319" y="317500"/>
                </a:cubicBezTo>
                <a:cubicBezTo>
                  <a:pt x="5107522" y="349250"/>
                  <a:pt x="5737752" y="357180"/>
                  <a:pt x="5528202" y="1024483"/>
                </a:cubicBezTo>
                <a:lnTo>
                  <a:pt x="3902602" y="4766717"/>
                </a:lnTo>
                <a:cubicBezTo>
                  <a:pt x="3654952" y="5199070"/>
                  <a:pt x="3380322" y="5048250"/>
                  <a:pt x="3062269" y="4984750"/>
                </a:cubicBezTo>
                <a:lnTo>
                  <a:pt x="367785" y="4305300"/>
                </a:lnTo>
                <a:cubicBezTo>
                  <a:pt x="-153468" y="4121150"/>
                  <a:pt x="16402" y="3763970"/>
                  <a:pt x="67202" y="3103017"/>
                </a:cubicBezTo>
                <a:cubicBezTo>
                  <a:pt x="139169" y="2321272"/>
                  <a:pt x="58735" y="3095278"/>
                  <a:pt x="283102" y="757783"/>
                </a:cubicBezTo>
                <a:cubicBezTo>
                  <a:pt x="340252" y="223830"/>
                  <a:pt x="360882" y="0"/>
                  <a:pt x="824985" y="0"/>
                </a:cubicBezTo>
                <a:close/>
              </a:path>
            </a:pathLst>
          </a:custGeom>
        </p:spPr>
        <p:txBody>
          <a:bodyPr wrap="square" bIns="72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cs-CZ"/>
              <a:t>Kliknutím na ikonu vložíte obrázek</a:t>
            </a:r>
          </a:p>
        </p:txBody>
      </p:sp>
    </p:spTree>
    <p:extLst>
      <p:ext uri="{BB962C8B-B14F-4D97-AF65-F5344CB8AC3E}">
        <p14:creationId xmlns:p14="http://schemas.microsoft.com/office/powerpoint/2010/main" val="2012120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pos="4180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ůležité sděl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55B8DA-784C-A2E6-875D-60DAF9FDD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1989000"/>
            <a:ext cx="10800000" cy="28800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cs-CZ"/>
              <a:t>Vložte důležité sdělení, velikost 48</a:t>
            </a:r>
          </a:p>
        </p:txBody>
      </p:sp>
    </p:spTree>
    <p:extLst>
      <p:ext uri="{BB962C8B-B14F-4D97-AF65-F5344CB8AC3E}">
        <p14:creationId xmlns:p14="http://schemas.microsoft.com/office/powerpoint/2010/main" val="7193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ný s 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D59CC538-5EA9-2393-FEE2-DD7F8B1E3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554667"/>
            <a:ext cx="8820000" cy="896737"/>
          </a:xfrm>
        </p:spPr>
        <p:txBody>
          <a:bodyPr/>
          <a:lstStyle/>
          <a:p>
            <a:r>
              <a:rPr lang="cs-CZ"/>
              <a:t>Nadpis, velikost 36</a:t>
            </a:r>
          </a:p>
        </p:txBody>
      </p:sp>
    </p:spTree>
    <p:extLst>
      <p:ext uri="{BB962C8B-B14F-4D97-AF65-F5344CB8AC3E}">
        <p14:creationId xmlns:p14="http://schemas.microsoft.com/office/powerpoint/2010/main" val="320237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79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ečn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fický objekt 29">
            <a:extLst>
              <a:ext uri="{FF2B5EF4-FFF2-40B4-BE49-F238E27FC236}">
                <a16:creationId xmlns:a16="http://schemas.microsoft.com/office/drawing/2014/main" id="{0A41AB25-AEE2-3362-482B-2369DAE83F4E}"/>
              </a:ext>
            </a:extLst>
          </p:cNvPr>
          <p:cNvSpPr/>
          <p:nvPr userDrawn="1"/>
        </p:nvSpPr>
        <p:spPr>
          <a:xfrm>
            <a:off x="0" y="0"/>
            <a:ext cx="12192000" cy="5346757"/>
          </a:xfrm>
          <a:custGeom>
            <a:avLst/>
            <a:gdLst>
              <a:gd name="connsiteX0" fmla="*/ 9016841 w 9016841"/>
              <a:gd name="connsiteY0" fmla="*/ 3079909 h 3954303"/>
              <a:gd name="connsiteX1" fmla="*/ 6644164 w 9016841"/>
              <a:gd name="connsiteY1" fmla="*/ 2700814 h 3954303"/>
              <a:gd name="connsiteX2" fmla="*/ 3034189 w 9016841"/>
              <a:gd name="connsiteY2" fmla="*/ 3954304 h 3954303"/>
              <a:gd name="connsiteX3" fmla="*/ 0 w 9016841"/>
              <a:gd name="connsiteY3" fmla="*/ 2711768 h 3954303"/>
              <a:gd name="connsiteX4" fmla="*/ 0 w 9016841"/>
              <a:gd name="connsiteY4" fmla="*/ 0 h 3954303"/>
              <a:gd name="connsiteX5" fmla="*/ 9016841 w 9016841"/>
              <a:gd name="connsiteY5" fmla="*/ 0 h 395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6841" h="3954303">
                <a:moveTo>
                  <a:pt x="9016841" y="3079909"/>
                </a:moveTo>
                <a:cubicBezTo>
                  <a:pt x="8455343" y="2853690"/>
                  <a:pt x="7585234" y="2586990"/>
                  <a:pt x="6644164" y="2700814"/>
                </a:cubicBezTo>
                <a:cubicBezTo>
                  <a:pt x="5247799" y="2869406"/>
                  <a:pt x="4424839" y="3954304"/>
                  <a:pt x="3034189" y="3954304"/>
                </a:cubicBezTo>
                <a:cubicBezTo>
                  <a:pt x="2282666" y="3954304"/>
                  <a:pt x="1599724" y="3954304"/>
                  <a:pt x="0" y="2711768"/>
                </a:cubicBezTo>
                <a:lnTo>
                  <a:pt x="0" y="0"/>
                </a:lnTo>
                <a:lnTo>
                  <a:pt x="9016841" y="0"/>
                </a:lnTo>
                <a:close/>
              </a:path>
            </a:pathLst>
          </a:custGeom>
          <a:solidFill>
            <a:srgbClr val="FFFFFF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958914-0952-1282-8E96-006D2EBF9C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2" y="1813462"/>
            <a:ext cx="8100000" cy="72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cs-CZ"/>
              <a:t>Jméno a Příjmení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3676666-23F9-45FF-AD50-3FF8D883E762}"/>
              </a:ext>
            </a:extLst>
          </p:cNvPr>
          <p:cNvSpPr/>
          <p:nvPr userDrawn="1"/>
        </p:nvSpPr>
        <p:spPr>
          <a:xfrm>
            <a:off x="10016067" y="549275"/>
            <a:ext cx="1480608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ástupný text 8">
            <a:extLst>
              <a:ext uri="{FF2B5EF4-FFF2-40B4-BE49-F238E27FC236}">
                <a16:creationId xmlns:a16="http://schemas.microsoft.com/office/drawing/2014/main" id="{A48470CC-8013-15F4-CD50-E7B4F2D41A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4" y="2666194"/>
            <a:ext cx="5400675" cy="36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b="0"/>
            </a:lvl1pPr>
          </a:lstStyle>
          <a:p>
            <a:pPr lvl="0"/>
            <a:r>
              <a:rPr lang="cs-CZ"/>
              <a:t>email</a:t>
            </a:r>
          </a:p>
        </p:txBody>
      </p:sp>
      <p:sp>
        <p:nvSpPr>
          <p:cNvPr id="11" name="Zástupný text 8">
            <a:extLst>
              <a:ext uri="{FF2B5EF4-FFF2-40B4-BE49-F238E27FC236}">
                <a16:creationId xmlns:a16="http://schemas.microsoft.com/office/drawing/2014/main" id="{A2AD6614-CFBF-31BA-586B-76EEF4430E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4" y="3158926"/>
            <a:ext cx="5400675" cy="36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b="0"/>
            </a:lvl1pPr>
          </a:lstStyle>
          <a:p>
            <a:pPr lvl="0"/>
            <a:r>
              <a:rPr lang="cs-CZ"/>
              <a:t>telefon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D33684ED-C700-7AEF-FFC8-F74C11D7D742}"/>
              </a:ext>
            </a:extLst>
          </p:cNvPr>
          <p:cNvSpPr/>
          <p:nvPr userDrawn="1"/>
        </p:nvSpPr>
        <p:spPr>
          <a:xfrm>
            <a:off x="10579857" y="5271171"/>
            <a:ext cx="842987" cy="842987"/>
          </a:xfrm>
          <a:prstGeom prst="ellips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768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5541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ečný_modr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58914-0952-1282-8E96-006D2EBF9C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2" y="2088525"/>
            <a:ext cx="8100000" cy="72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Jméno a Příjmení</a:t>
            </a:r>
          </a:p>
        </p:txBody>
      </p:sp>
      <p:sp>
        <p:nvSpPr>
          <p:cNvPr id="8" name="Zástupný text 8">
            <a:extLst>
              <a:ext uri="{FF2B5EF4-FFF2-40B4-BE49-F238E27FC236}">
                <a16:creationId xmlns:a16="http://schemas.microsoft.com/office/drawing/2014/main" id="{A48470CC-8013-15F4-CD50-E7B4F2D41A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4" y="2941257"/>
            <a:ext cx="5400675" cy="36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/>
              <a:t>email</a:t>
            </a:r>
          </a:p>
        </p:txBody>
      </p:sp>
      <p:sp>
        <p:nvSpPr>
          <p:cNvPr id="11" name="Zástupný text 8">
            <a:extLst>
              <a:ext uri="{FF2B5EF4-FFF2-40B4-BE49-F238E27FC236}">
                <a16:creationId xmlns:a16="http://schemas.microsoft.com/office/drawing/2014/main" id="{A2AD6614-CFBF-31BA-586B-76EEF4430E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4" y="3433989"/>
            <a:ext cx="5400675" cy="36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/>
              <a:t>telefon</a:t>
            </a:r>
          </a:p>
        </p:txBody>
      </p:sp>
      <p:sp>
        <p:nvSpPr>
          <p:cNvPr id="9" name="Volný tvar: obrazec 8">
            <a:extLst>
              <a:ext uri="{FF2B5EF4-FFF2-40B4-BE49-F238E27FC236}">
                <a16:creationId xmlns:a16="http://schemas.microsoft.com/office/drawing/2014/main" id="{3790E9DC-5301-705B-5DE8-167B016F259A}"/>
              </a:ext>
            </a:extLst>
          </p:cNvPr>
          <p:cNvSpPr/>
          <p:nvPr userDrawn="1"/>
        </p:nvSpPr>
        <p:spPr>
          <a:xfrm>
            <a:off x="7087044" y="3429000"/>
            <a:ext cx="2409315" cy="2606569"/>
          </a:xfrm>
          <a:custGeom>
            <a:avLst/>
            <a:gdLst>
              <a:gd name="connsiteX0" fmla="*/ 3098529 w 3098528"/>
              <a:gd name="connsiteY0" fmla="*/ 2709746 h 3352209"/>
              <a:gd name="connsiteX1" fmla="*/ 796174 w 3098528"/>
              <a:gd name="connsiteY1" fmla="*/ 2727588 h 3352209"/>
              <a:gd name="connsiteX2" fmla="*/ 1509109 w 3098528"/>
              <a:gd name="connsiteY2" fmla="*/ 2065949 h 3352209"/>
              <a:gd name="connsiteX3" fmla="*/ 457920 w 3098528"/>
              <a:gd name="connsiteY3" fmla="*/ 1789399 h 3352209"/>
              <a:gd name="connsiteX4" fmla="*/ 1088336 w 3098528"/>
              <a:gd name="connsiteY4" fmla="*/ 1289824 h 3352209"/>
              <a:gd name="connsiteX5" fmla="*/ 1034066 w 3098528"/>
              <a:gd name="connsiteY5" fmla="*/ 1422152 h 3352209"/>
              <a:gd name="connsiteX6" fmla="*/ 496578 w 3098528"/>
              <a:gd name="connsiteY6" fmla="*/ 0 h 335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8528" h="3352209">
                <a:moveTo>
                  <a:pt x="3098529" y="2709746"/>
                </a:moveTo>
                <a:cubicBezTo>
                  <a:pt x="2699315" y="3426398"/>
                  <a:pt x="735957" y="3688823"/>
                  <a:pt x="796174" y="2727588"/>
                </a:cubicBezTo>
                <a:cubicBezTo>
                  <a:pt x="810299" y="2504564"/>
                  <a:pt x="1413208" y="1814675"/>
                  <a:pt x="1509109" y="2065949"/>
                </a:cubicBezTo>
                <a:cubicBezTo>
                  <a:pt x="1607239" y="2322427"/>
                  <a:pt x="126357" y="2404203"/>
                  <a:pt x="457920" y="1789399"/>
                </a:cubicBezTo>
                <a:cubicBezTo>
                  <a:pt x="500295" y="1657071"/>
                  <a:pt x="1013994" y="1089846"/>
                  <a:pt x="1088336" y="1289824"/>
                </a:cubicBezTo>
                <a:cubicBezTo>
                  <a:pt x="1106921" y="1340377"/>
                  <a:pt x="1083132" y="1396133"/>
                  <a:pt x="1034066" y="1422152"/>
                </a:cubicBezTo>
                <a:cubicBezTo>
                  <a:pt x="-89233" y="2014654"/>
                  <a:pt x="-341994" y="530798"/>
                  <a:pt x="496578" y="0"/>
                </a:cubicBezTo>
              </a:path>
            </a:pathLst>
          </a:custGeom>
          <a:noFill/>
          <a:ln w="104078" cap="rnd">
            <a:solidFill>
              <a:srgbClr val="FFDB0F"/>
            </a:solidFill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D33684ED-C700-7AEF-FFC8-F74C11D7D742}"/>
              </a:ext>
            </a:extLst>
          </p:cNvPr>
          <p:cNvSpPr/>
          <p:nvPr userDrawn="1"/>
        </p:nvSpPr>
        <p:spPr>
          <a:xfrm>
            <a:off x="10579857" y="5271171"/>
            <a:ext cx="842987" cy="842987"/>
          </a:xfrm>
          <a:prstGeom prst="ellips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Volný tvar: obrazec 15">
            <a:extLst>
              <a:ext uri="{FF2B5EF4-FFF2-40B4-BE49-F238E27FC236}">
                <a16:creationId xmlns:a16="http://schemas.microsoft.com/office/drawing/2014/main" id="{39CA9FD8-897A-5A2B-E36F-B807E390FE95}"/>
              </a:ext>
            </a:extLst>
          </p:cNvPr>
          <p:cNvSpPr/>
          <p:nvPr userDrawn="1"/>
        </p:nvSpPr>
        <p:spPr>
          <a:xfrm>
            <a:off x="27426" y="5473855"/>
            <a:ext cx="2951235" cy="437617"/>
          </a:xfrm>
          <a:custGeom>
            <a:avLst/>
            <a:gdLst>
              <a:gd name="connsiteX0" fmla="*/ 0 w 2622550"/>
              <a:gd name="connsiteY0" fmla="*/ 425653 h 470177"/>
              <a:gd name="connsiteX1" fmla="*/ 279400 w 2622550"/>
              <a:gd name="connsiteY1" fmla="*/ 197053 h 470177"/>
              <a:gd name="connsiteX2" fmla="*/ 688975 w 2622550"/>
              <a:gd name="connsiteY2" fmla="*/ 16078 h 470177"/>
              <a:gd name="connsiteX3" fmla="*/ 1101725 w 2622550"/>
              <a:gd name="connsiteY3" fmla="*/ 35128 h 470177"/>
              <a:gd name="connsiteX4" fmla="*/ 1466850 w 2622550"/>
              <a:gd name="connsiteY4" fmla="*/ 247853 h 470177"/>
              <a:gd name="connsiteX5" fmla="*/ 1625600 w 2622550"/>
              <a:gd name="connsiteY5" fmla="*/ 352628 h 470177"/>
              <a:gd name="connsiteX6" fmla="*/ 1758950 w 2622550"/>
              <a:gd name="connsiteY6" fmla="*/ 422478 h 470177"/>
              <a:gd name="connsiteX7" fmla="*/ 1930400 w 2622550"/>
              <a:gd name="connsiteY7" fmla="*/ 470103 h 470177"/>
              <a:gd name="connsiteX8" fmla="*/ 2070100 w 2622550"/>
              <a:gd name="connsiteY8" fmla="*/ 428828 h 470177"/>
              <a:gd name="connsiteX9" fmla="*/ 2308225 w 2622550"/>
              <a:gd name="connsiteY9" fmla="*/ 276428 h 470177"/>
              <a:gd name="connsiteX10" fmla="*/ 2432050 w 2622550"/>
              <a:gd name="connsiteY10" fmla="*/ 200228 h 470177"/>
              <a:gd name="connsiteX11" fmla="*/ 2622550 w 2622550"/>
              <a:gd name="connsiteY11" fmla="*/ 165303 h 470177"/>
              <a:gd name="connsiteX0" fmla="*/ 0 w 2622550"/>
              <a:gd name="connsiteY0" fmla="*/ 425960 h 470484"/>
              <a:gd name="connsiteX1" fmla="*/ 279400 w 2622550"/>
              <a:gd name="connsiteY1" fmla="*/ 197360 h 470484"/>
              <a:gd name="connsiteX2" fmla="*/ 688975 w 2622550"/>
              <a:gd name="connsiteY2" fmla="*/ 16385 h 470484"/>
              <a:gd name="connsiteX3" fmla="*/ 1101725 w 2622550"/>
              <a:gd name="connsiteY3" fmla="*/ 35435 h 470484"/>
              <a:gd name="connsiteX4" fmla="*/ 1428796 w 2622550"/>
              <a:gd name="connsiteY4" fmla="*/ 254510 h 470484"/>
              <a:gd name="connsiteX5" fmla="*/ 1625600 w 2622550"/>
              <a:gd name="connsiteY5" fmla="*/ 352935 h 470484"/>
              <a:gd name="connsiteX6" fmla="*/ 1758950 w 2622550"/>
              <a:gd name="connsiteY6" fmla="*/ 422785 h 470484"/>
              <a:gd name="connsiteX7" fmla="*/ 1930400 w 2622550"/>
              <a:gd name="connsiteY7" fmla="*/ 470410 h 470484"/>
              <a:gd name="connsiteX8" fmla="*/ 2070100 w 2622550"/>
              <a:gd name="connsiteY8" fmla="*/ 429135 h 470484"/>
              <a:gd name="connsiteX9" fmla="*/ 2308225 w 2622550"/>
              <a:gd name="connsiteY9" fmla="*/ 276735 h 470484"/>
              <a:gd name="connsiteX10" fmla="*/ 2432050 w 2622550"/>
              <a:gd name="connsiteY10" fmla="*/ 200535 h 470484"/>
              <a:gd name="connsiteX11" fmla="*/ 2622550 w 2622550"/>
              <a:gd name="connsiteY11" fmla="*/ 165610 h 470484"/>
              <a:gd name="connsiteX0" fmla="*/ 0 w 2622550"/>
              <a:gd name="connsiteY0" fmla="*/ 425960 h 470484"/>
              <a:gd name="connsiteX1" fmla="*/ 279400 w 2622550"/>
              <a:gd name="connsiteY1" fmla="*/ 197360 h 470484"/>
              <a:gd name="connsiteX2" fmla="*/ 688975 w 2622550"/>
              <a:gd name="connsiteY2" fmla="*/ 16385 h 470484"/>
              <a:gd name="connsiteX3" fmla="*/ 1101725 w 2622550"/>
              <a:gd name="connsiteY3" fmla="*/ 35435 h 470484"/>
              <a:gd name="connsiteX4" fmla="*/ 1428796 w 2622550"/>
              <a:gd name="connsiteY4" fmla="*/ 254510 h 470484"/>
              <a:gd name="connsiteX5" fmla="*/ 1600231 w 2622550"/>
              <a:gd name="connsiteY5" fmla="*/ 387860 h 470484"/>
              <a:gd name="connsiteX6" fmla="*/ 1758950 w 2622550"/>
              <a:gd name="connsiteY6" fmla="*/ 422785 h 470484"/>
              <a:gd name="connsiteX7" fmla="*/ 1930400 w 2622550"/>
              <a:gd name="connsiteY7" fmla="*/ 470410 h 470484"/>
              <a:gd name="connsiteX8" fmla="*/ 2070100 w 2622550"/>
              <a:gd name="connsiteY8" fmla="*/ 429135 h 470484"/>
              <a:gd name="connsiteX9" fmla="*/ 2308225 w 2622550"/>
              <a:gd name="connsiteY9" fmla="*/ 276735 h 470484"/>
              <a:gd name="connsiteX10" fmla="*/ 2432050 w 2622550"/>
              <a:gd name="connsiteY10" fmla="*/ 200535 h 470484"/>
              <a:gd name="connsiteX11" fmla="*/ 2622550 w 2622550"/>
              <a:gd name="connsiteY11" fmla="*/ 165610 h 470484"/>
              <a:gd name="connsiteX0" fmla="*/ 0 w 2622550"/>
              <a:gd name="connsiteY0" fmla="*/ 425960 h 476368"/>
              <a:gd name="connsiteX1" fmla="*/ 279400 w 2622550"/>
              <a:gd name="connsiteY1" fmla="*/ 197360 h 476368"/>
              <a:gd name="connsiteX2" fmla="*/ 688975 w 2622550"/>
              <a:gd name="connsiteY2" fmla="*/ 16385 h 476368"/>
              <a:gd name="connsiteX3" fmla="*/ 1101725 w 2622550"/>
              <a:gd name="connsiteY3" fmla="*/ 35435 h 476368"/>
              <a:gd name="connsiteX4" fmla="*/ 1428796 w 2622550"/>
              <a:gd name="connsiteY4" fmla="*/ 254510 h 476368"/>
              <a:gd name="connsiteX5" fmla="*/ 1600231 w 2622550"/>
              <a:gd name="connsiteY5" fmla="*/ 387860 h 476368"/>
              <a:gd name="connsiteX6" fmla="*/ 1755779 w 2622550"/>
              <a:gd name="connsiteY6" fmla="*/ 467235 h 476368"/>
              <a:gd name="connsiteX7" fmla="*/ 1930400 w 2622550"/>
              <a:gd name="connsiteY7" fmla="*/ 470410 h 476368"/>
              <a:gd name="connsiteX8" fmla="*/ 2070100 w 2622550"/>
              <a:gd name="connsiteY8" fmla="*/ 429135 h 476368"/>
              <a:gd name="connsiteX9" fmla="*/ 2308225 w 2622550"/>
              <a:gd name="connsiteY9" fmla="*/ 276735 h 476368"/>
              <a:gd name="connsiteX10" fmla="*/ 2432050 w 2622550"/>
              <a:gd name="connsiteY10" fmla="*/ 200535 h 476368"/>
              <a:gd name="connsiteX11" fmla="*/ 2622550 w 2622550"/>
              <a:gd name="connsiteY11" fmla="*/ 165610 h 476368"/>
              <a:gd name="connsiteX0" fmla="*/ 0 w 2622550"/>
              <a:gd name="connsiteY0" fmla="*/ 425960 h 476368"/>
              <a:gd name="connsiteX1" fmla="*/ 279400 w 2622550"/>
              <a:gd name="connsiteY1" fmla="*/ 197360 h 476368"/>
              <a:gd name="connsiteX2" fmla="*/ 688975 w 2622550"/>
              <a:gd name="connsiteY2" fmla="*/ 16385 h 476368"/>
              <a:gd name="connsiteX3" fmla="*/ 1101725 w 2622550"/>
              <a:gd name="connsiteY3" fmla="*/ 35435 h 476368"/>
              <a:gd name="connsiteX4" fmla="*/ 1428796 w 2622550"/>
              <a:gd name="connsiteY4" fmla="*/ 254510 h 476368"/>
              <a:gd name="connsiteX5" fmla="*/ 1600231 w 2622550"/>
              <a:gd name="connsiteY5" fmla="*/ 387860 h 476368"/>
              <a:gd name="connsiteX6" fmla="*/ 1755779 w 2622550"/>
              <a:gd name="connsiteY6" fmla="*/ 467235 h 476368"/>
              <a:gd name="connsiteX7" fmla="*/ 1949427 w 2622550"/>
              <a:gd name="connsiteY7" fmla="*/ 470410 h 476368"/>
              <a:gd name="connsiteX8" fmla="*/ 2070100 w 2622550"/>
              <a:gd name="connsiteY8" fmla="*/ 429135 h 476368"/>
              <a:gd name="connsiteX9" fmla="*/ 2308225 w 2622550"/>
              <a:gd name="connsiteY9" fmla="*/ 276735 h 476368"/>
              <a:gd name="connsiteX10" fmla="*/ 2432050 w 2622550"/>
              <a:gd name="connsiteY10" fmla="*/ 200535 h 476368"/>
              <a:gd name="connsiteX11" fmla="*/ 2622550 w 2622550"/>
              <a:gd name="connsiteY11" fmla="*/ 165610 h 476368"/>
              <a:gd name="connsiteX0" fmla="*/ 0 w 2622550"/>
              <a:gd name="connsiteY0" fmla="*/ 425960 h 477161"/>
              <a:gd name="connsiteX1" fmla="*/ 279400 w 2622550"/>
              <a:gd name="connsiteY1" fmla="*/ 197360 h 477161"/>
              <a:gd name="connsiteX2" fmla="*/ 688975 w 2622550"/>
              <a:gd name="connsiteY2" fmla="*/ 16385 h 477161"/>
              <a:gd name="connsiteX3" fmla="*/ 1101725 w 2622550"/>
              <a:gd name="connsiteY3" fmla="*/ 35435 h 477161"/>
              <a:gd name="connsiteX4" fmla="*/ 1428796 w 2622550"/>
              <a:gd name="connsiteY4" fmla="*/ 254510 h 477161"/>
              <a:gd name="connsiteX5" fmla="*/ 1600231 w 2622550"/>
              <a:gd name="connsiteY5" fmla="*/ 387860 h 477161"/>
              <a:gd name="connsiteX6" fmla="*/ 1755779 w 2622550"/>
              <a:gd name="connsiteY6" fmla="*/ 467235 h 477161"/>
              <a:gd name="connsiteX7" fmla="*/ 1949427 w 2622550"/>
              <a:gd name="connsiteY7" fmla="*/ 470410 h 477161"/>
              <a:gd name="connsiteX8" fmla="*/ 2120838 w 2622550"/>
              <a:gd name="connsiteY8" fmla="*/ 416435 h 477161"/>
              <a:gd name="connsiteX9" fmla="*/ 2308225 w 2622550"/>
              <a:gd name="connsiteY9" fmla="*/ 276735 h 477161"/>
              <a:gd name="connsiteX10" fmla="*/ 2432050 w 2622550"/>
              <a:gd name="connsiteY10" fmla="*/ 200535 h 477161"/>
              <a:gd name="connsiteX11" fmla="*/ 2622550 w 2622550"/>
              <a:gd name="connsiteY11" fmla="*/ 165610 h 477161"/>
              <a:gd name="connsiteX0" fmla="*/ 0 w 2622550"/>
              <a:gd name="connsiteY0" fmla="*/ 425960 h 477161"/>
              <a:gd name="connsiteX1" fmla="*/ 279400 w 2622550"/>
              <a:gd name="connsiteY1" fmla="*/ 197360 h 477161"/>
              <a:gd name="connsiteX2" fmla="*/ 688975 w 2622550"/>
              <a:gd name="connsiteY2" fmla="*/ 16385 h 477161"/>
              <a:gd name="connsiteX3" fmla="*/ 1101725 w 2622550"/>
              <a:gd name="connsiteY3" fmla="*/ 35435 h 477161"/>
              <a:gd name="connsiteX4" fmla="*/ 1428796 w 2622550"/>
              <a:gd name="connsiteY4" fmla="*/ 254510 h 477161"/>
              <a:gd name="connsiteX5" fmla="*/ 1600231 w 2622550"/>
              <a:gd name="connsiteY5" fmla="*/ 387860 h 477161"/>
              <a:gd name="connsiteX6" fmla="*/ 1755779 w 2622550"/>
              <a:gd name="connsiteY6" fmla="*/ 467235 h 477161"/>
              <a:gd name="connsiteX7" fmla="*/ 1949427 w 2622550"/>
              <a:gd name="connsiteY7" fmla="*/ 470410 h 477161"/>
              <a:gd name="connsiteX8" fmla="*/ 2120838 w 2622550"/>
              <a:gd name="connsiteY8" fmla="*/ 416435 h 477161"/>
              <a:gd name="connsiteX9" fmla="*/ 2314568 w 2622550"/>
              <a:gd name="connsiteY9" fmla="*/ 283085 h 477161"/>
              <a:gd name="connsiteX10" fmla="*/ 2432050 w 2622550"/>
              <a:gd name="connsiteY10" fmla="*/ 200535 h 477161"/>
              <a:gd name="connsiteX11" fmla="*/ 2622550 w 2622550"/>
              <a:gd name="connsiteY11" fmla="*/ 165610 h 477161"/>
              <a:gd name="connsiteX0" fmla="*/ 0 w 2622550"/>
              <a:gd name="connsiteY0" fmla="*/ 425960 h 477161"/>
              <a:gd name="connsiteX1" fmla="*/ 279400 w 2622550"/>
              <a:gd name="connsiteY1" fmla="*/ 197360 h 477161"/>
              <a:gd name="connsiteX2" fmla="*/ 688975 w 2622550"/>
              <a:gd name="connsiteY2" fmla="*/ 16385 h 477161"/>
              <a:gd name="connsiteX3" fmla="*/ 1101725 w 2622550"/>
              <a:gd name="connsiteY3" fmla="*/ 35435 h 477161"/>
              <a:gd name="connsiteX4" fmla="*/ 1428796 w 2622550"/>
              <a:gd name="connsiteY4" fmla="*/ 254510 h 477161"/>
              <a:gd name="connsiteX5" fmla="*/ 1600231 w 2622550"/>
              <a:gd name="connsiteY5" fmla="*/ 387860 h 477161"/>
              <a:gd name="connsiteX6" fmla="*/ 1755779 w 2622550"/>
              <a:gd name="connsiteY6" fmla="*/ 467235 h 477161"/>
              <a:gd name="connsiteX7" fmla="*/ 1949427 w 2622550"/>
              <a:gd name="connsiteY7" fmla="*/ 470410 h 477161"/>
              <a:gd name="connsiteX8" fmla="*/ 2120838 w 2622550"/>
              <a:gd name="connsiteY8" fmla="*/ 416435 h 477161"/>
              <a:gd name="connsiteX9" fmla="*/ 2314568 w 2622550"/>
              <a:gd name="connsiteY9" fmla="*/ 283085 h 477161"/>
              <a:gd name="connsiteX10" fmla="*/ 2441563 w 2622550"/>
              <a:gd name="connsiteY10" fmla="*/ 225935 h 477161"/>
              <a:gd name="connsiteX11" fmla="*/ 2622550 w 2622550"/>
              <a:gd name="connsiteY11" fmla="*/ 165610 h 477161"/>
              <a:gd name="connsiteX0" fmla="*/ 0 w 2625721"/>
              <a:gd name="connsiteY0" fmla="*/ 425960 h 477161"/>
              <a:gd name="connsiteX1" fmla="*/ 279400 w 2625721"/>
              <a:gd name="connsiteY1" fmla="*/ 197360 h 477161"/>
              <a:gd name="connsiteX2" fmla="*/ 688975 w 2625721"/>
              <a:gd name="connsiteY2" fmla="*/ 16385 h 477161"/>
              <a:gd name="connsiteX3" fmla="*/ 1101725 w 2625721"/>
              <a:gd name="connsiteY3" fmla="*/ 35435 h 477161"/>
              <a:gd name="connsiteX4" fmla="*/ 1428796 w 2625721"/>
              <a:gd name="connsiteY4" fmla="*/ 254510 h 477161"/>
              <a:gd name="connsiteX5" fmla="*/ 1600231 w 2625721"/>
              <a:gd name="connsiteY5" fmla="*/ 387860 h 477161"/>
              <a:gd name="connsiteX6" fmla="*/ 1755779 w 2625721"/>
              <a:gd name="connsiteY6" fmla="*/ 467235 h 477161"/>
              <a:gd name="connsiteX7" fmla="*/ 1949427 w 2625721"/>
              <a:gd name="connsiteY7" fmla="*/ 470410 h 477161"/>
              <a:gd name="connsiteX8" fmla="*/ 2120838 w 2625721"/>
              <a:gd name="connsiteY8" fmla="*/ 416435 h 477161"/>
              <a:gd name="connsiteX9" fmla="*/ 2314568 w 2625721"/>
              <a:gd name="connsiteY9" fmla="*/ 283085 h 477161"/>
              <a:gd name="connsiteX10" fmla="*/ 2441563 w 2625721"/>
              <a:gd name="connsiteY10" fmla="*/ 225935 h 477161"/>
              <a:gd name="connsiteX11" fmla="*/ 2625721 w 2625721"/>
              <a:gd name="connsiteY11" fmla="*/ 206885 h 477161"/>
              <a:gd name="connsiteX0" fmla="*/ 0 w 2625721"/>
              <a:gd name="connsiteY0" fmla="*/ 425960 h 477161"/>
              <a:gd name="connsiteX1" fmla="*/ 279400 w 2625721"/>
              <a:gd name="connsiteY1" fmla="*/ 197360 h 477161"/>
              <a:gd name="connsiteX2" fmla="*/ 688975 w 2625721"/>
              <a:gd name="connsiteY2" fmla="*/ 16385 h 477161"/>
              <a:gd name="connsiteX3" fmla="*/ 1101725 w 2625721"/>
              <a:gd name="connsiteY3" fmla="*/ 35435 h 477161"/>
              <a:gd name="connsiteX4" fmla="*/ 1428796 w 2625721"/>
              <a:gd name="connsiteY4" fmla="*/ 254510 h 477161"/>
              <a:gd name="connsiteX5" fmla="*/ 1600231 w 2625721"/>
              <a:gd name="connsiteY5" fmla="*/ 387860 h 477161"/>
              <a:gd name="connsiteX6" fmla="*/ 1755779 w 2625721"/>
              <a:gd name="connsiteY6" fmla="*/ 467235 h 477161"/>
              <a:gd name="connsiteX7" fmla="*/ 1949427 w 2625721"/>
              <a:gd name="connsiteY7" fmla="*/ 470410 h 477161"/>
              <a:gd name="connsiteX8" fmla="*/ 2120838 w 2625721"/>
              <a:gd name="connsiteY8" fmla="*/ 416435 h 477161"/>
              <a:gd name="connsiteX9" fmla="*/ 2314568 w 2625721"/>
              <a:gd name="connsiteY9" fmla="*/ 283085 h 477161"/>
              <a:gd name="connsiteX10" fmla="*/ 2441563 w 2625721"/>
              <a:gd name="connsiteY10" fmla="*/ 225935 h 477161"/>
              <a:gd name="connsiteX11" fmla="*/ 2625721 w 2625721"/>
              <a:gd name="connsiteY11" fmla="*/ 206885 h 477161"/>
              <a:gd name="connsiteX0" fmla="*/ 0 w 2625721"/>
              <a:gd name="connsiteY0" fmla="*/ 425960 h 477161"/>
              <a:gd name="connsiteX1" fmla="*/ 279400 w 2625721"/>
              <a:gd name="connsiteY1" fmla="*/ 197360 h 477161"/>
              <a:gd name="connsiteX2" fmla="*/ 688975 w 2625721"/>
              <a:gd name="connsiteY2" fmla="*/ 16385 h 477161"/>
              <a:gd name="connsiteX3" fmla="*/ 1101725 w 2625721"/>
              <a:gd name="connsiteY3" fmla="*/ 35435 h 477161"/>
              <a:gd name="connsiteX4" fmla="*/ 1428796 w 2625721"/>
              <a:gd name="connsiteY4" fmla="*/ 254510 h 477161"/>
              <a:gd name="connsiteX5" fmla="*/ 1600231 w 2625721"/>
              <a:gd name="connsiteY5" fmla="*/ 387860 h 477161"/>
              <a:gd name="connsiteX6" fmla="*/ 1755779 w 2625721"/>
              <a:gd name="connsiteY6" fmla="*/ 467235 h 477161"/>
              <a:gd name="connsiteX7" fmla="*/ 1949427 w 2625721"/>
              <a:gd name="connsiteY7" fmla="*/ 470410 h 477161"/>
              <a:gd name="connsiteX8" fmla="*/ 2120838 w 2625721"/>
              <a:gd name="connsiteY8" fmla="*/ 416435 h 477161"/>
              <a:gd name="connsiteX9" fmla="*/ 2314568 w 2625721"/>
              <a:gd name="connsiteY9" fmla="*/ 283085 h 477161"/>
              <a:gd name="connsiteX10" fmla="*/ 2434011 w 2625721"/>
              <a:gd name="connsiteY10" fmla="*/ 309118 h 477161"/>
              <a:gd name="connsiteX11" fmla="*/ 2625721 w 2625721"/>
              <a:gd name="connsiteY11" fmla="*/ 206885 h 477161"/>
              <a:gd name="connsiteX0" fmla="*/ 0 w 2625721"/>
              <a:gd name="connsiteY0" fmla="*/ 425960 h 477161"/>
              <a:gd name="connsiteX1" fmla="*/ 279400 w 2625721"/>
              <a:gd name="connsiteY1" fmla="*/ 197360 h 477161"/>
              <a:gd name="connsiteX2" fmla="*/ 688975 w 2625721"/>
              <a:gd name="connsiteY2" fmla="*/ 16385 h 477161"/>
              <a:gd name="connsiteX3" fmla="*/ 1101725 w 2625721"/>
              <a:gd name="connsiteY3" fmla="*/ 35435 h 477161"/>
              <a:gd name="connsiteX4" fmla="*/ 1428796 w 2625721"/>
              <a:gd name="connsiteY4" fmla="*/ 254510 h 477161"/>
              <a:gd name="connsiteX5" fmla="*/ 1600231 w 2625721"/>
              <a:gd name="connsiteY5" fmla="*/ 387860 h 477161"/>
              <a:gd name="connsiteX6" fmla="*/ 1755779 w 2625721"/>
              <a:gd name="connsiteY6" fmla="*/ 467235 h 477161"/>
              <a:gd name="connsiteX7" fmla="*/ 1949427 w 2625721"/>
              <a:gd name="connsiteY7" fmla="*/ 470410 h 477161"/>
              <a:gd name="connsiteX8" fmla="*/ 2120838 w 2625721"/>
              <a:gd name="connsiteY8" fmla="*/ 416435 h 477161"/>
              <a:gd name="connsiteX9" fmla="*/ 2299464 w 2625721"/>
              <a:gd name="connsiteY9" fmla="*/ 372005 h 477161"/>
              <a:gd name="connsiteX10" fmla="*/ 2434011 w 2625721"/>
              <a:gd name="connsiteY10" fmla="*/ 309118 h 477161"/>
              <a:gd name="connsiteX11" fmla="*/ 2625721 w 2625721"/>
              <a:gd name="connsiteY11" fmla="*/ 206885 h 477161"/>
              <a:gd name="connsiteX0" fmla="*/ 0 w 2625721"/>
              <a:gd name="connsiteY0" fmla="*/ 425960 h 467484"/>
              <a:gd name="connsiteX1" fmla="*/ 279400 w 2625721"/>
              <a:gd name="connsiteY1" fmla="*/ 197360 h 467484"/>
              <a:gd name="connsiteX2" fmla="*/ 688975 w 2625721"/>
              <a:gd name="connsiteY2" fmla="*/ 16385 h 467484"/>
              <a:gd name="connsiteX3" fmla="*/ 1101725 w 2625721"/>
              <a:gd name="connsiteY3" fmla="*/ 35435 h 467484"/>
              <a:gd name="connsiteX4" fmla="*/ 1428796 w 2625721"/>
              <a:gd name="connsiteY4" fmla="*/ 254510 h 467484"/>
              <a:gd name="connsiteX5" fmla="*/ 1600231 w 2625721"/>
              <a:gd name="connsiteY5" fmla="*/ 387860 h 467484"/>
              <a:gd name="connsiteX6" fmla="*/ 1755779 w 2625721"/>
              <a:gd name="connsiteY6" fmla="*/ 467235 h 467484"/>
              <a:gd name="connsiteX7" fmla="*/ 1922995 w 2625721"/>
              <a:gd name="connsiteY7" fmla="*/ 413043 h 467484"/>
              <a:gd name="connsiteX8" fmla="*/ 2120838 w 2625721"/>
              <a:gd name="connsiteY8" fmla="*/ 416435 h 467484"/>
              <a:gd name="connsiteX9" fmla="*/ 2299464 w 2625721"/>
              <a:gd name="connsiteY9" fmla="*/ 372005 h 467484"/>
              <a:gd name="connsiteX10" fmla="*/ 2434011 w 2625721"/>
              <a:gd name="connsiteY10" fmla="*/ 309118 h 467484"/>
              <a:gd name="connsiteX11" fmla="*/ 2625721 w 2625721"/>
              <a:gd name="connsiteY11" fmla="*/ 206885 h 467484"/>
              <a:gd name="connsiteX0" fmla="*/ 0 w 2625721"/>
              <a:gd name="connsiteY0" fmla="*/ 425960 h 425960"/>
              <a:gd name="connsiteX1" fmla="*/ 279400 w 2625721"/>
              <a:gd name="connsiteY1" fmla="*/ 197360 h 425960"/>
              <a:gd name="connsiteX2" fmla="*/ 688975 w 2625721"/>
              <a:gd name="connsiteY2" fmla="*/ 16385 h 425960"/>
              <a:gd name="connsiteX3" fmla="*/ 1101725 w 2625721"/>
              <a:gd name="connsiteY3" fmla="*/ 35435 h 425960"/>
              <a:gd name="connsiteX4" fmla="*/ 1428796 w 2625721"/>
              <a:gd name="connsiteY4" fmla="*/ 254510 h 425960"/>
              <a:gd name="connsiteX5" fmla="*/ 1600231 w 2625721"/>
              <a:gd name="connsiteY5" fmla="*/ 387860 h 425960"/>
              <a:gd name="connsiteX6" fmla="*/ 1721795 w 2625721"/>
              <a:gd name="connsiteY6" fmla="*/ 363973 h 425960"/>
              <a:gd name="connsiteX7" fmla="*/ 1922995 w 2625721"/>
              <a:gd name="connsiteY7" fmla="*/ 413043 h 425960"/>
              <a:gd name="connsiteX8" fmla="*/ 2120838 w 2625721"/>
              <a:gd name="connsiteY8" fmla="*/ 416435 h 425960"/>
              <a:gd name="connsiteX9" fmla="*/ 2299464 w 2625721"/>
              <a:gd name="connsiteY9" fmla="*/ 372005 h 425960"/>
              <a:gd name="connsiteX10" fmla="*/ 2434011 w 2625721"/>
              <a:gd name="connsiteY10" fmla="*/ 309118 h 425960"/>
              <a:gd name="connsiteX11" fmla="*/ 2625721 w 2625721"/>
              <a:gd name="connsiteY11" fmla="*/ 206885 h 425960"/>
              <a:gd name="connsiteX0" fmla="*/ 0 w 2625721"/>
              <a:gd name="connsiteY0" fmla="*/ 425960 h 425960"/>
              <a:gd name="connsiteX1" fmla="*/ 279400 w 2625721"/>
              <a:gd name="connsiteY1" fmla="*/ 197360 h 425960"/>
              <a:gd name="connsiteX2" fmla="*/ 688975 w 2625721"/>
              <a:gd name="connsiteY2" fmla="*/ 16385 h 425960"/>
              <a:gd name="connsiteX3" fmla="*/ 1101725 w 2625721"/>
              <a:gd name="connsiteY3" fmla="*/ 35435 h 425960"/>
              <a:gd name="connsiteX4" fmla="*/ 1428796 w 2625721"/>
              <a:gd name="connsiteY4" fmla="*/ 254510 h 425960"/>
              <a:gd name="connsiteX5" fmla="*/ 1532263 w 2625721"/>
              <a:gd name="connsiteY5" fmla="*/ 261652 h 425960"/>
              <a:gd name="connsiteX6" fmla="*/ 1721795 w 2625721"/>
              <a:gd name="connsiteY6" fmla="*/ 363973 h 425960"/>
              <a:gd name="connsiteX7" fmla="*/ 1922995 w 2625721"/>
              <a:gd name="connsiteY7" fmla="*/ 413043 h 425960"/>
              <a:gd name="connsiteX8" fmla="*/ 2120838 w 2625721"/>
              <a:gd name="connsiteY8" fmla="*/ 416435 h 425960"/>
              <a:gd name="connsiteX9" fmla="*/ 2299464 w 2625721"/>
              <a:gd name="connsiteY9" fmla="*/ 372005 h 425960"/>
              <a:gd name="connsiteX10" fmla="*/ 2434011 w 2625721"/>
              <a:gd name="connsiteY10" fmla="*/ 309118 h 425960"/>
              <a:gd name="connsiteX11" fmla="*/ 2625721 w 2625721"/>
              <a:gd name="connsiteY11" fmla="*/ 206885 h 425960"/>
              <a:gd name="connsiteX0" fmla="*/ 0 w 2625721"/>
              <a:gd name="connsiteY0" fmla="*/ 423740 h 423740"/>
              <a:gd name="connsiteX1" fmla="*/ 279400 w 2625721"/>
              <a:gd name="connsiteY1" fmla="*/ 195140 h 423740"/>
              <a:gd name="connsiteX2" fmla="*/ 688975 w 2625721"/>
              <a:gd name="connsiteY2" fmla="*/ 14165 h 423740"/>
              <a:gd name="connsiteX3" fmla="*/ 1101725 w 2625721"/>
              <a:gd name="connsiteY3" fmla="*/ 33215 h 423740"/>
              <a:gd name="connsiteX4" fmla="*/ 1394812 w 2625721"/>
              <a:gd name="connsiteY4" fmla="*/ 203528 h 423740"/>
              <a:gd name="connsiteX5" fmla="*/ 1532263 w 2625721"/>
              <a:gd name="connsiteY5" fmla="*/ 259432 h 423740"/>
              <a:gd name="connsiteX6" fmla="*/ 1721795 w 2625721"/>
              <a:gd name="connsiteY6" fmla="*/ 361753 h 423740"/>
              <a:gd name="connsiteX7" fmla="*/ 1922995 w 2625721"/>
              <a:gd name="connsiteY7" fmla="*/ 410823 h 423740"/>
              <a:gd name="connsiteX8" fmla="*/ 2120838 w 2625721"/>
              <a:gd name="connsiteY8" fmla="*/ 414215 h 423740"/>
              <a:gd name="connsiteX9" fmla="*/ 2299464 w 2625721"/>
              <a:gd name="connsiteY9" fmla="*/ 369785 h 423740"/>
              <a:gd name="connsiteX10" fmla="*/ 2434011 w 2625721"/>
              <a:gd name="connsiteY10" fmla="*/ 306898 h 423740"/>
              <a:gd name="connsiteX11" fmla="*/ 2625721 w 2625721"/>
              <a:gd name="connsiteY11" fmla="*/ 204665 h 423740"/>
              <a:gd name="connsiteX0" fmla="*/ 0 w 2625721"/>
              <a:gd name="connsiteY0" fmla="*/ 409754 h 409754"/>
              <a:gd name="connsiteX1" fmla="*/ 279400 w 2625721"/>
              <a:gd name="connsiteY1" fmla="*/ 181154 h 409754"/>
              <a:gd name="connsiteX2" fmla="*/ 688975 w 2625721"/>
              <a:gd name="connsiteY2" fmla="*/ 179 h 409754"/>
              <a:gd name="connsiteX3" fmla="*/ 1215005 w 2625721"/>
              <a:gd name="connsiteY3" fmla="*/ 148306 h 409754"/>
              <a:gd name="connsiteX4" fmla="*/ 1394812 w 2625721"/>
              <a:gd name="connsiteY4" fmla="*/ 189542 h 409754"/>
              <a:gd name="connsiteX5" fmla="*/ 1532263 w 2625721"/>
              <a:gd name="connsiteY5" fmla="*/ 245446 h 409754"/>
              <a:gd name="connsiteX6" fmla="*/ 1721795 w 2625721"/>
              <a:gd name="connsiteY6" fmla="*/ 347767 h 409754"/>
              <a:gd name="connsiteX7" fmla="*/ 1922995 w 2625721"/>
              <a:gd name="connsiteY7" fmla="*/ 396837 h 409754"/>
              <a:gd name="connsiteX8" fmla="*/ 2120838 w 2625721"/>
              <a:gd name="connsiteY8" fmla="*/ 400229 h 409754"/>
              <a:gd name="connsiteX9" fmla="*/ 2299464 w 2625721"/>
              <a:gd name="connsiteY9" fmla="*/ 355799 h 409754"/>
              <a:gd name="connsiteX10" fmla="*/ 2434011 w 2625721"/>
              <a:gd name="connsiteY10" fmla="*/ 292912 h 409754"/>
              <a:gd name="connsiteX11" fmla="*/ 2625721 w 2625721"/>
              <a:gd name="connsiteY11" fmla="*/ 190679 h 409754"/>
              <a:gd name="connsiteX0" fmla="*/ 0 w 2625721"/>
              <a:gd name="connsiteY0" fmla="*/ 262017 h 262017"/>
              <a:gd name="connsiteX1" fmla="*/ 279400 w 2625721"/>
              <a:gd name="connsiteY1" fmla="*/ 33417 h 262017"/>
              <a:gd name="connsiteX2" fmla="*/ 1032593 w 2625721"/>
              <a:gd name="connsiteY2" fmla="*/ 18808 h 262017"/>
              <a:gd name="connsiteX3" fmla="*/ 1215005 w 2625721"/>
              <a:gd name="connsiteY3" fmla="*/ 569 h 262017"/>
              <a:gd name="connsiteX4" fmla="*/ 1394812 w 2625721"/>
              <a:gd name="connsiteY4" fmla="*/ 41805 h 262017"/>
              <a:gd name="connsiteX5" fmla="*/ 1532263 w 2625721"/>
              <a:gd name="connsiteY5" fmla="*/ 97709 h 262017"/>
              <a:gd name="connsiteX6" fmla="*/ 1721795 w 2625721"/>
              <a:gd name="connsiteY6" fmla="*/ 200030 h 262017"/>
              <a:gd name="connsiteX7" fmla="*/ 1922995 w 2625721"/>
              <a:gd name="connsiteY7" fmla="*/ 249100 h 262017"/>
              <a:gd name="connsiteX8" fmla="*/ 2120838 w 2625721"/>
              <a:gd name="connsiteY8" fmla="*/ 252492 h 262017"/>
              <a:gd name="connsiteX9" fmla="*/ 2299464 w 2625721"/>
              <a:gd name="connsiteY9" fmla="*/ 208062 h 262017"/>
              <a:gd name="connsiteX10" fmla="*/ 2434011 w 2625721"/>
              <a:gd name="connsiteY10" fmla="*/ 145175 h 262017"/>
              <a:gd name="connsiteX11" fmla="*/ 2625721 w 2625721"/>
              <a:gd name="connsiteY11" fmla="*/ 42942 h 262017"/>
              <a:gd name="connsiteX0" fmla="*/ 0 w 2625721"/>
              <a:gd name="connsiteY0" fmla="*/ 265006 h 265006"/>
              <a:gd name="connsiteX1" fmla="*/ 717417 w 2625721"/>
              <a:gd name="connsiteY1" fmla="*/ 176957 h 265006"/>
              <a:gd name="connsiteX2" fmla="*/ 1032593 w 2625721"/>
              <a:gd name="connsiteY2" fmla="*/ 21797 h 265006"/>
              <a:gd name="connsiteX3" fmla="*/ 1215005 w 2625721"/>
              <a:gd name="connsiteY3" fmla="*/ 3558 h 265006"/>
              <a:gd name="connsiteX4" fmla="*/ 1394812 w 2625721"/>
              <a:gd name="connsiteY4" fmla="*/ 44794 h 265006"/>
              <a:gd name="connsiteX5" fmla="*/ 1532263 w 2625721"/>
              <a:gd name="connsiteY5" fmla="*/ 100698 h 265006"/>
              <a:gd name="connsiteX6" fmla="*/ 1721795 w 2625721"/>
              <a:gd name="connsiteY6" fmla="*/ 203019 h 265006"/>
              <a:gd name="connsiteX7" fmla="*/ 1922995 w 2625721"/>
              <a:gd name="connsiteY7" fmla="*/ 252089 h 265006"/>
              <a:gd name="connsiteX8" fmla="*/ 2120838 w 2625721"/>
              <a:gd name="connsiteY8" fmla="*/ 255481 h 265006"/>
              <a:gd name="connsiteX9" fmla="*/ 2299464 w 2625721"/>
              <a:gd name="connsiteY9" fmla="*/ 211051 h 265006"/>
              <a:gd name="connsiteX10" fmla="*/ 2434011 w 2625721"/>
              <a:gd name="connsiteY10" fmla="*/ 148164 h 265006"/>
              <a:gd name="connsiteX11" fmla="*/ 2625721 w 2625721"/>
              <a:gd name="connsiteY11" fmla="*/ 45931 h 265006"/>
              <a:gd name="connsiteX0" fmla="*/ 0 w 2214136"/>
              <a:gd name="connsiteY0" fmla="*/ 161744 h 259771"/>
              <a:gd name="connsiteX1" fmla="*/ 305832 w 2214136"/>
              <a:gd name="connsiteY1" fmla="*/ 176957 h 259771"/>
              <a:gd name="connsiteX2" fmla="*/ 621008 w 2214136"/>
              <a:gd name="connsiteY2" fmla="*/ 21797 h 259771"/>
              <a:gd name="connsiteX3" fmla="*/ 803420 w 2214136"/>
              <a:gd name="connsiteY3" fmla="*/ 3558 h 259771"/>
              <a:gd name="connsiteX4" fmla="*/ 983227 w 2214136"/>
              <a:gd name="connsiteY4" fmla="*/ 44794 h 259771"/>
              <a:gd name="connsiteX5" fmla="*/ 1120678 w 2214136"/>
              <a:gd name="connsiteY5" fmla="*/ 100698 h 259771"/>
              <a:gd name="connsiteX6" fmla="*/ 1310210 w 2214136"/>
              <a:gd name="connsiteY6" fmla="*/ 203019 h 259771"/>
              <a:gd name="connsiteX7" fmla="*/ 1511410 w 2214136"/>
              <a:gd name="connsiteY7" fmla="*/ 252089 h 259771"/>
              <a:gd name="connsiteX8" fmla="*/ 1709253 w 2214136"/>
              <a:gd name="connsiteY8" fmla="*/ 255481 h 259771"/>
              <a:gd name="connsiteX9" fmla="*/ 1887879 w 2214136"/>
              <a:gd name="connsiteY9" fmla="*/ 211051 h 259771"/>
              <a:gd name="connsiteX10" fmla="*/ 2022426 w 2214136"/>
              <a:gd name="connsiteY10" fmla="*/ 148164 h 259771"/>
              <a:gd name="connsiteX11" fmla="*/ 2214136 w 2214136"/>
              <a:gd name="connsiteY11" fmla="*/ 45931 h 259771"/>
              <a:gd name="connsiteX0" fmla="*/ 0 w 2214136"/>
              <a:gd name="connsiteY0" fmla="*/ 161744 h 259771"/>
              <a:gd name="connsiteX1" fmla="*/ 305832 w 2214136"/>
              <a:gd name="connsiteY1" fmla="*/ 176957 h 259771"/>
              <a:gd name="connsiteX2" fmla="*/ 621008 w 2214136"/>
              <a:gd name="connsiteY2" fmla="*/ 21797 h 259771"/>
              <a:gd name="connsiteX3" fmla="*/ 803420 w 2214136"/>
              <a:gd name="connsiteY3" fmla="*/ 3558 h 259771"/>
              <a:gd name="connsiteX4" fmla="*/ 983227 w 2214136"/>
              <a:gd name="connsiteY4" fmla="*/ 44794 h 259771"/>
              <a:gd name="connsiteX5" fmla="*/ 1120678 w 2214136"/>
              <a:gd name="connsiteY5" fmla="*/ 100698 h 259771"/>
              <a:gd name="connsiteX6" fmla="*/ 1310210 w 2214136"/>
              <a:gd name="connsiteY6" fmla="*/ 203019 h 259771"/>
              <a:gd name="connsiteX7" fmla="*/ 1511410 w 2214136"/>
              <a:gd name="connsiteY7" fmla="*/ 252089 h 259771"/>
              <a:gd name="connsiteX8" fmla="*/ 1709253 w 2214136"/>
              <a:gd name="connsiteY8" fmla="*/ 255481 h 259771"/>
              <a:gd name="connsiteX9" fmla="*/ 1887879 w 2214136"/>
              <a:gd name="connsiteY9" fmla="*/ 211051 h 259771"/>
              <a:gd name="connsiteX10" fmla="*/ 2022426 w 2214136"/>
              <a:gd name="connsiteY10" fmla="*/ 148164 h 259771"/>
              <a:gd name="connsiteX11" fmla="*/ 2214136 w 2214136"/>
              <a:gd name="connsiteY11" fmla="*/ 45931 h 259771"/>
              <a:gd name="connsiteX0" fmla="*/ 0 w 2195256"/>
              <a:gd name="connsiteY0" fmla="*/ 158876 h 259771"/>
              <a:gd name="connsiteX1" fmla="*/ 286952 w 2195256"/>
              <a:gd name="connsiteY1" fmla="*/ 176957 h 259771"/>
              <a:gd name="connsiteX2" fmla="*/ 602128 w 2195256"/>
              <a:gd name="connsiteY2" fmla="*/ 21797 h 259771"/>
              <a:gd name="connsiteX3" fmla="*/ 784540 w 2195256"/>
              <a:gd name="connsiteY3" fmla="*/ 3558 h 259771"/>
              <a:gd name="connsiteX4" fmla="*/ 964347 w 2195256"/>
              <a:gd name="connsiteY4" fmla="*/ 44794 h 259771"/>
              <a:gd name="connsiteX5" fmla="*/ 1101798 w 2195256"/>
              <a:gd name="connsiteY5" fmla="*/ 100698 h 259771"/>
              <a:gd name="connsiteX6" fmla="*/ 1291330 w 2195256"/>
              <a:gd name="connsiteY6" fmla="*/ 203019 h 259771"/>
              <a:gd name="connsiteX7" fmla="*/ 1492530 w 2195256"/>
              <a:gd name="connsiteY7" fmla="*/ 252089 h 259771"/>
              <a:gd name="connsiteX8" fmla="*/ 1690373 w 2195256"/>
              <a:gd name="connsiteY8" fmla="*/ 255481 h 259771"/>
              <a:gd name="connsiteX9" fmla="*/ 1868999 w 2195256"/>
              <a:gd name="connsiteY9" fmla="*/ 211051 h 259771"/>
              <a:gd name="connsiteX10" fmla="*/ 2003546 w 2195256"/>
              <a:gd name="connsiteY10" fmla="*/ 148164 h 259771"/>
              <a:gd name="connsiteX11" fmla="*/ 2195256 w 2195256"/>
              <a:gd name="connsiteY11" fmla="*/ 45931 h 259771"/>
              <a:gd name="connsiteX0" fmla="*/ 0 w 2193682"/>
              <a:gd name="connsiteY0" fmla="*/ 148119 h 259771"/>
              <a:gd name="connsiteX1" fmla="*/ 285378 w 2193682"/>
              <a:gd name="connsiteY1" fmla="*/ 176957 h 259771"/>
              <a:gd name="connsiteX2" fmla="*/ 600554 w 2193682"/>
              <a:gd name="connsiteY2" fmla="*/ 21797 h 259771"/>
              <a:gd name="connsiteX3" fmla="*/ 782966 w 2193682"/>
              <a:gd name="connsiteY3" fmla="*/ 3558 h 259771"/>
              <a:gd name="connsiteX4" fmla="*/ 962773 w 2193682"/>
              <a:gd name="connsiteY4" fmla="*/ 44794 h 259771"/>
              <a:gd name="connsiteX5" fmla="*/ 1100224 w 2193682"/>
              <a:gd name="connsiteY5" fmla="*/ 100698 h 259771"/>
              <a:gd name="connsiteX6" fmla="*/ 1289756 w 2193682"/>
              <a:gd name="connsiteY6" fmla="*/ 203019 h 259771"/>
              <a:gd name="connsiteX7" fmla="*/ 1490956 w 2193682"/>
              <a:gd name="connsiteY7" fmla="*/ 252089 h 259771"/>
              <a:gd name="connsiteX8" fmla="*/ 1688799 w 2193682"/>
              <a:gd name="connsiteY8" fmla="*/ 255481 h 259771"/>
              <a:gd name="connsiteX9" fmla="*/ 1867425 w 2193682"/>
              <a:gd name="connsiteY9" fmla="*/ 211051 h 259771"/>
              <a:gd name="connsiteX10" fmla="*/ 2001972 w 2193682"/>
              <a:gd name="connsiteY10" fmla="*/ 148164 h 259771"/>
              <a:gd name="connsiteX11" fmla="*/ 2193682 w 2193682"/>
              <a:gd name="connsiteY11" fmla="*/ 45931 h 259771"/>
              <a:gd name="connsiteX0" fmla="*/ 0 w 2193682"/>
              <a:gd name="connsiteY0" fmla="*/ 148119 h 259771"/>
              <a:gd name="connsiteX1" fmla="*/ 285378 w 2193682"/>
              <a:gd name="connsiteY1" fmla="*/ 176957 h 259771"/>
              <a:gd name="connsiteX2" fmla="*/ 600554 w 2193682"/>
              <a:gd name="connsiteY2" fmla="*/ 21797 h 259771"/>
              <a:gd name="connsiteX3" fmla="*/ 782966 w 2193682"/>
              <a:gd name="connsiteY3" fmla="*/ 3558 h 259771"/>
              <a:gd name="connsiteX4" fmla="*/ 962773 w 2193682"/>
              <a:gd name="connsiteY4" fmla="*/ 44794 h 259771"/>
              <a:gd name="connsiteX5" fmla="*/ 1100224 w 2193682"/>
              <a:gd name="connsiteY5" fmla="*/ 100698 h 259771"/>
              <a:gd name="connsiteX6" fmla="*/ 1289756 w 2193682"/>
              <a:gd name="connsiteY6" fmla="*/ 203019 h 259771"/>
              <a:gd name="connsiteX7" fmla="*/ 1490956 w 2193682"/>
              <a:gd name="connsiteY7" fmla="*/ 252089 h 259771"/>
              <a:gd name="connsiteX8" fmla="*/ 1688799 w 2193682"/>
              <a:gd name="connsiteY8" fmla="*/ 255481 h 259771"/>
              <a:gd name="connsiteX9" fmla="*/ 1867425 w 2193682"/>
              <a:gd name="connsiteY9" fmla="*/ 211051 h 259771"/>
              <a:gd name="connsiteX10" fmla="*/ 2001972 w 2193682"/>
              <a:gd name="connsiteY10" fmla="*/ 148164 h 259771"/>
              <a:gd name="connsiteX11" fmla="*/ 2193682 w 2193682"/>
              <a:gd name="connsiteY11" fmla="*/ 45931 h 259771"/>
              <a:gd name="connsiteX0" fmla="*/ 0 w 2193682"/>
              <a:gd name="connsiteY0" fmla="*/ 147839 h 259491"/>
              <a:gd name="connsiteX1" fmla="*/ 296392 w 2193682"/>
              <a:gd name="connsiteY1" fmla="*/ 170701 h 259491"/>
              <a:gd name="connsiteX2" fmla="*/ 600554 w 2193682"/>
              <a:gd name="connsiteY2" fmla="*/ 21517 h 259491"/>
              <a:gd name="connsiteX3" fmla="*/ 782966 w 2193682"/>
              <a:gd name="connsiteY3" fmla="*/ 3278 h 259491"/>
              <a:gd name="connsiteX4" fmla="*/ 962773 w 2193682"/>
              <a:gd name="connsiteY4" fmla="*/ 44514 h 259491"/>
              <a:gd name="connsiteX5" fmla="*/ 1100224 w 2193682"/>
              <a:gd name="connsiteY5" fmla="*/ 100418 h 259491"/>
              <a:gd name="connsiteX6" fmla="*/ 1289756 w 2193682"/>
              <a:gd name="connsiteY6" fmla="*/ 202739 h 259491"/>
              <a:gd name="connsiteX7" fmla="*/ 1490956 w 2193682"/>
              <a:gd name="connsiteY7" fmla="*/ 251809 h 259491"/>
              <a:gd name="connsiteX8" fmla="*/ 1688799 w 2193682"/>
              <a:gd name="connsiteY8" fmla="*/ 255201 h 259491"/>
              <a:gd name="connsiteX9" fmla="*/ 1867425 w 2193682"/>
              <a:gd name="connsiteY9" fmla="*/ 210771 h 259491"/>
              <a:gd name="connsiteX10" fmla="*/ 2001972 w 2193682"/>
              <a:gd name="connsiteY10" fmla="*/ 147884 h 259491"/>
              <a:gd name="connsiteX11" fmla="*/ 2193682 w 2193682"/>
              <a:gd name="connsiteY11" fmla="*/ 45651 h 259491"/>
              <a:gd name="connsiteX0" fmla="*/ 0 w 2193682"/>
              <a:gd name="connsiteY0" fmla="*/ 144695 h 256347"/>
              <a:gd name="connsiteX1" fmla="*/ 296392 w 2193682"/>
              <a:gd name="connsiteY1" fmla="*/ 167557 h 256347"/>
              <a:gd name="connsiteX2" fmla="*/ 608421 w 2193682"/>
              <a:gd name="connsiteY2" fmla="*/ 33910 h 256347"/>
              <a:gd name="connsiteX3" fmla="*/ 782966 w 2193682"/>
              <a:gd name="connsiteY3" fmla="*/ 134 h 256347"/>
              <a:gd name="connsiteX4" fmla="*/ 962773 w 2193682"/>
              <a:gd name="connsiteY4" fmla="*/ 41370 h 256347"/>
              <a:gd name="connsiteX5" fmla="*/ 1100224 w 2193682"/>
              <a:gd name="connsiteY5" fmla="*/ 97274 h 256347"/>
              <a:gd name="connsiteX6" fmla="*/ 1289756 w 2193682"/>
              <a:gd name="connsiteY6" fmla="*/ 199595 h 256347"/>
              <a:gd name="connsiteX7" fmla="*/ 1490956 w 2193682"/>
              <a:gd name="connsiteY7" fmla="*/ 248665 h 256347"/>
              <a:gd name="connsiteX8" fmla="*/ 1688799 w 2193682"/>
              <a:gd name="connsiteY8" fmla="*/ 252057 h 256347"/>
              <a:gd name="connsiteX9" fmla="*/ 1867425 w 2193682"/>
              <a:gd name="connsiteY9" fmla="*/ 207627 h 256347"/>
              <a:gd name="connsiteX10" fmla="*/ 2001972 w 2193682"/>
              <a:gd name="connsiteY10" fmla="*/ 144740 h 256347"/>
              <a:gd name="connsiteX11" fmla="*/ 2193682 w 2193682"/>
              <a:gd name="connsiteY11" fmla="*/ 42507 h 256347"/>
              <a:gd name="connsiteX0" fmla="*/ 0 w 2193682"/>
              <a:gd name="connsiteY0" fmla="*/ 144807 h 256459"/>
              <a:gd name="connsiteX1" fmla="*/ 296392 w 2193682"/>
              <a:gd name="connsiteY1" fmla="*/ 167669 h 256459"/>
              <a:gd name="connsiteX2" fmla="*/ 608421 w 2193682"/>
              <a:gd name="connsiteY2" fmla="*/ 34022 h 256459"/>
              <a:gd name="connsiteX3" fmla="*/ 782966 w 2193682"/>
              <a:gd name="connsiteY3" fmla="*/ 246 h 256459"/>
              <a:gd name="connsiteX4" fmla="*/ 962773 w 2193682"/>
              <a:gd name="connsiteY4" fmla="*/ 41482 h 256459"/>
              <a:gd name="connsiteX5" fmla="*/ 1100224 w 2193682"/>
              <a:gd name="connsiteY5" fmla="*/ 97386 h 256459"/>
              <a:gd name="connsiteX6" fmla="*/ 1289756 w 2193682"/>
              <a:gd name="connsiteY6" fmla="*/ 199707 h 256459"/>
              <a:gd name="connsiteX7" fmla="*/ 1490956 w 2193682"/>
              <a:gd name="connsiteY7" fmla="*/ 248777 h 256459"/>
              <a:gd name="connsiteX8" fmla="*/ 1688799 w 2193682"/>
              <a:gd name="connsiteY8" fmla="*/ 252169 h 256459"/>
              <a:gd name="connsiteX9" fmla="*/ 1867425 w 2193682"/>
              <a:gd name="connsiteY9" fmla="*/ 207739 h 256459"/>
              <a:gd name="connsiteX10" fmla="*/ 2001972 w 2193682"/>
              <a:gd name="connsiteY10" fmla="*/ 144852 h 256459"/>
              <a:gd name="connsiteX11" fmla="*/ 2193682 w 2193682"/>
              <a:gd name="connsiteY11" fmla="*/ 42619 h 256459"/>
              <a:gd name="connsiteX0" fmla="*/ 0 w 2193682"/>
              <a:gd name="connsiteY0" fmla="*/ 128772 h 240424"/>
              <a:gd name="connsiteX1" fmla="*/ 296392 w 2193682"/>
              <a:gd name="connsiteY1" fmla="*/ 151634 h 240424"/>
              <a:gd name="connsiteX2" fmla="*/ 608421 w 2193682"/>
              <a:gd name="connsiteY2" fmla="*/ 17987 h 240424"/>
              <a:gd name="connsiteX3" fmla="*/ 789259 w 2193682"/>
              <a:gd name="connsiteY3" fmla="*/ 2139 h 240424"/>
              <a:gd name="connsiteX4" fmla="*/ 962773 w 2193682"/>
              <a:gd name="connsiteY4" fmla="*/ 25447 h 240424"/>
              <a:gd name="connsiteX5" fmla="*/ 1100224 w 2193682"/>
              <a:gd name="connsiteY5" fmla="*/ 81351 h 240424"/>
              <a:gd name="connsiteX6" fmla="*/ 1289756 w 2193682"/>
              <a:gd name="connsiteY6" fmla="*/ 183672 h 240424"/>
              <a:gd name="connsiteX7" fmla="*/ 1490956 w 2193682"/>
              <a:gd name="connsiteY7" fmla="*/ 232742 h 240424"/>
              <a:gd name="connsiteX8" fmla="*/ 1688799 w 2193682"/>
              <a:gd name="connsiteY8" fmla="*/ 236134 h 240424"/>
              <a:gd name="connsiteX9" fmla="*/ 1867425 w 2193682"/>
              <a:gd name="connsiteY9" fmla="*/ 191704 h 240424"/>
              <a:gd name="connsiteX10" fmla="*/ 2001972 w 2193682"/>
              <a:gd name="connsiteY10" fmla="*/ 128817 h 240424"/>
              <a:gd name="connsiteX11" fmla="*/ 2193682 w 2193682"/>
              <a:gd name="connsiteY11" fmla="*/ 26584 h 240424"/>
              <a:gd name="connsiteX0" fmla="*/ 0 w 2193682"/>
              <a:gd name="connsiteY0" fmla="*/ 131404 h 243056"/>
              <a:gd name="connsiteX1" fmla="*/ 296392 w 2193682"/>
              <a:gd name="connsiteY1" fmla="*/ 154266 h 243056"/>
              <a:gd name="connsiteX2" fmla="*/ 608421 w 2193682"/>
              <a:gd name="connsiteY2" fmla="*/ 20619 h 243056"/>
              <a:gd name="connsiteX3" fmla="*/ 790832 w 2193682"/>
              <a:gd name="connsiteY3" fmla="*/ 1185 h 243056"/>
              <a:gd name="connsiteX4" fmla="*/ 962773 w 2193682"/>
              <a:gd name="connsiteY4" fmla="*/ 28079 h 243056"/>
              <a:gd name="connsiteX5" fmla="*/ 1100224 w 2193682"/>
              <a:gd name="connsiteY5" fmla="*/ 83983 h 243056"/>
              <a:gd name="connsiteX6" fmla="*/ 1289756 w 2193682"/>
              <a:gd name="connsiteY6" fmla="*/ 186304 h 243056"/>
              <a:gd name="connsiteX7" fmla="*/ 1490956 w 2193682"/>
              <a:gd name="connsiteY7" fmla="*/ 235374 h 243056"/>
              <a:gd name="connsiteX8" fmla="*/ 1688799 w 2193682"/>
              <a:gd name="connsiteY8" fmla="*/ 238766 h 243056"/>
              <a:gd name="connsiteX9" fmla="*/ 1867425 w 2193682"/>
              <a:gd name="connsiteY9" fmla="*/ 194336 h 243056"/>
              <a:gd name="connsiteX10" fmla="*/ 2001972 w 2193682"/>
              <a:gd name="connsiteY10" fmla="*/ 131449 h 243056"/>
              <a:gd name="connsiteX11" fmla="*/ 2193682 w 2193682"/>
              <a:gd name="connsiteY11" fmla="*/ 29216 h 243056"/>
              <a:gd name="connsiteX0" fmla="*/ 0 w 2193682"/>
              <a:gd name="connsiteY0" fmla="*/ 135484 h 247136"/>
              <a:gd name="connsiteX1" fmla="*/ 296392 w 2193682"/>
              <a:gd name="connsiteY1" fmla="*/ 158346 h 247136"/>
              <a:gd name="connsiteX2" fmla="*/ 608421 w 2193682"/>
              <a:gd name="connsiteY2" fmla="*/ 24699 h 247136"/>
              <a:gd name="connsiteX3" fmla="*/ 789258 w 2193682"/>
              <a:gd name="connsiteY3" fmla="*/ 484 h 247136"/>
              <a:gd name="connsiteX4" fmla="*/ 962773 w 2193682"/>
              <a:gd name="connsiteY4" fmla="*/ 32159 h 247136"/>
              <a:gd name="connsiteX5" fmla="*/ 1100224 w 2193682"/>
              <a:gd name="connsiteY5" fmla="*/ 88063 h 247136"/>
              <a:gd name="connsiteX6" fmla="*/ 1289756 w 2193682"/>
              <a:gd name="connsiteY6" fmla="*/ 190384 h 247136"/>
              <a:gd name="connsiteX7" fmla="*/ 1490956 w 2193682"/>
              <a:gd name="connsiteY7" fmla="*/ 239454 h 247136"/>
              <a:gd name="connsiteX8" fmla="*/ 1688799 w 2193682"/>
              <a:gd name="connsiteY8" fmla="*/ 242846 h 247136"/>
              <a:gd name="connsiteX9" fmla="*/ 1867425 w 2193682"/>
              <a:gd name="connsiteY9" fmla="*/ 198416 h 247136"/>
              <a:gd name="connsiteX10" fmla="*/ 2001972 w 2193682"/>
              <a:gd name="connsiteY10" fmla="*/ 135529 h 247136"/>
              <a:gd name="connsiteX11" fmla="*/ 2193682 w 2193682"/>
              <a:gd name="connsiteY11" fmla="*/ 33296 h 247136"/>
              <a:gd name="connsiteX0" fmla="*/ 0 w 2193682"/>
              <a:gd name="connsiteY0" fmla="*/ 135959 h 247611"/>
              <a:gd name="connsiteX1" fmla="*/ 296392 w 2193682"/>
              <a:gd name="connsiteY1" fmla="*/ 158821 h 247611"/>
              <a:gd name="connsiteX2" fmla="*/ 608421 w 2193682"/>
              <a:gd name="connsiteY2" fmla="*/ 25174 h 247611"/>
              <a:gd name="connsiteX3" fmla="*/ 789258 w 2193682"/>
              <a:gd name="connsiteY3" fmla="*/ 959 h 247611"/>
              <a:gd name="connsiteX4" fmla="*/ 973786 w 2193682"/>
              <a:gd name="connsiteY4" fmla="*/ 39805 h 247611"/>
              <a:gd name="connsiteX5" fmla="*/ 1100224 w 2193682"/>
              <a:gd name="connsiteY5" fmla="*/ 88538 h 247611"/>
              <a:gd name="connsiteX6" fmla="*/ 1289756 w 2193682"/>
              <a:gd name="connsiteY6" fmla="*/ 190859 h 247611"/>
              <a:gd name="connsiteX7" fmla="*/ 1490956 w 2193682"/>
              <a:gd name="connsiteY7" fmla="*/ 239929 h 247611"/>
              <a:gd name="connsiteX8" fmla="*/ 1688799 w 2193682"/>
              <a:gd name="connsiteY8" fmla="*/ 243321 h 247611"/>
              <a:gd name="connsiteX9" fmla="*/ 1867425 w 2193682"/>
              <a:gd name="connsiteY9" fmla="*/ 198891 h 247611"/>
              <a:gd name="connsiteX10" fmla="*/ 2001972 w 2193682"/>
              <a:gd name="connsiteY10" fmla="*/ 136004 h 247611"/>
              <a:gd name="connsiteX11" fmla="*/ 2193682 w 2193682"/>
              <a:gd name="connsiteY11" fmla="*/ 33771 h 247611"/>
              <a:gd name="connsiteX0" fmla="*/ 0 w 2193682"/>
              <a:gd name="connsiteY0" fmla="*/ 135959 h 247611"/>
              <a:gd name="connsiteX1" fmla="*/ 296392 w 2193682"/>
              <a:gd name="connsiteY1" fmla="*/ 158821 h 247611"/>
              <a:gd name="connsiteX2" fmla="*/ 608421 w 2193682"/>
              <a:gd name="connsiteY2" fmla="*/ 25174 h 247611"/>
              <a:gd name="connsiteX3" fmla="*/ 789258 w 2193682"/>
              <a:gd name="connsiteY3" fmla="*/ 959 h 247611"/>
              <a:gd name="connsiteX4" fmla="*/ 973786 w 2193682"/>
              <a:gd name="connsiteY4" fmla="*/ 39805 h 247611"/>
              <a:gd name="connsiteX5" fmla="*/ 1108091 w 2193682"/>
              <a:gd name="connsiteY5" fmla="*/ 116027 h 247611"/>
              <a:gd name="connsiteX6" fmla="*/ 1289756 w 2193682"/>
              <a:gd name="connsiteY6" fmla="*/ 190859 h 247611"/>
              <a:gd name="connsiteX7" fmla="*/ 1490956 w 2193682"/>
              <a:gd name="connsiteY7" fmla="*/ 239929 h 247611"/>
              <a:gd name="connsiteX8" fmla="*/ 1688799 w 2193682"/>
              <a:gd name="connsiteY8" fmla="*/ 243321 h 247611"/>
              <a:gd name="connsiteX9" fmla="*/ 1867425 w 2193682"/>
              <a:gd name="connsiteY9" fmla="*/ 198891 h 247611"/>
              <a:gd name="connsiteX10" fmla="*/ 2001972 w 2193682"/>
              <a:gd name="connsiteY10" fmla="*/ 136004 h 247611"/>
              <a:gd name="connsiteX11" fmla="*/ 2193682 w 2193682"/>
              <a:gd name="connsiteY11" fmla="*/ 33771 h 247611"/>
              <a:gd name="connsiteX0" fmla="*/ 0 w 2193682"/>
              <a:gd name="connsiteY0" fmla="*/ 135959 h 247611"/>
              <a:gd name="connsiteX1" fmla="*/ 296392 w 2193682"/>
              <a:gd name="connsiteY1" fmla="*/ 158821 h 247611"/>
              <a:gd name="connsiteX2" fmla="*/ 608421 w 2193682"/>
              <a:gd name="connsiteY2" fmla="*/ 25174 h 247611"/>
              <a:gd name="connsiteX3" fmla="*/ 789258 w 2193682"/>
              <a:gd name="connsiteY3" fmla="*/ 959 h 247611"/>
              <a:gd name="connsiteX4" fmla="*/ 973786 w 2193682"/>
              <a:gd name="connsiteY4" fmla="*/ 39805 h 247611"/>
              <a:gd name="connsiteX5" fmla="*/ 1117531 w 2193682"/>
              <a:gd name="connsiteY5" fmla="*/ 112442 h 247611"/>
              <a:gd name="connsiteX6" fmla="*/ 1289756 w 2193682"/>
              <a:gd name="connsiteY6" fmla="*/ 190859 h 247611"/>
              <a:gd name="connsiteX7" fmla="*/ 1490956 w 2193682"/>
              <a:gd name="connsiteY7" fmla="*/ 239929 h 247611"/>
              <a:gd name="connsiteX8" fmla="*/ 1688799 w 2193682"/>
              <a:gd name="connsiteY8" fmla="*/ 243321 h 247611"/>
              <a:gd name="connsiteX9" fmla="*/ 1867425 w 2193682"/>
              <a:gd name="connsiteY9" fmla="*/ 198891 h 247611"/>
              <a:gd name="connsiteX10" fmla="*/ 2001972 w 2193682"/>
              <a:gd name="connsiteY10" fmla="*/ 136004 h 247611"/>
              <a:gd name="connsiteX11" fmla="*/ 2193682 w 2193682"/>
              <a:gd name="connsiteY11" fmla="*/ 33771 h 247611"/>
              <a:gd name="connsiteX0" fmla="*/ 0 w 2193682"/>
              <a:gd name="connsiteY0" fmla="*/ 135959 h 247313"/>
              <a:gd name="connsiteX1" fmla="*/ 296392 w 2193682"/>
              <a:gd name="connsiteY1" fmla="*/ 158821 h 247313"/>
              <a:gd name="connsiteX2" fmla="*/ 608421 w 2193682"/>
              <a:gd name="connsiteY2" fmla="*/ 25174 h 247313"/>
              <a:gd name="connsiteX3" fmla="*/ 789258 w 2193682"/>
              <a:gd name="connsiteY3" fmla="*/ 959 h 247313"/>
              <a:gd name="connsiteX4" fmla="*/ 973786 w 2193682"/>
              <a:gd name="connsiteY4" fmla="*/ 39805 h 247313"/>
              <a:gd name="connsiteX5" fmla="*/ 1117531 w 2193682"/>
              <a:gd name="connsiteY5" fmla="*/ 112442 h 247313"/>
              <a:gd name="connsiteX6" fmla="*/ 1289756 w 2193682"/>
              <a:gd name="connsiteY6" fmla="*/ 196834 h 247313"/>
              <a:gd name="connsiteX7" fmla="*/ 1490956 w 2193682"/>
              <a:gd name="connsiteY7" fmla="*/ 239929 h 247313"/>
              <a:gd name="connsiteX8" fmla="*/ 1688799 w 2193682"/>
              <a:gd name="connsiteY8" fmla="*/ 243321 h 247313"/>
              <a:gd name="connsiteX9" fmla="*/ 1867425 w 2193682"/>
              <a:gd name="connsiteY9" fmla="*/ 198891 h 247313"/>
              <a:gd name="connsiteX10" fmla="*/ 2001972 w 2193682"/>
              <a:gd name="connsiteY10" fmla="*/ 136004 h 247313"/>
              <a:gd name="connsiteX11" fmla="*/ 2193682 w 2193682"/>
              <a:gd name="connsiteY11" fmla="*/ 33771 h 247313"/>
              <a:gd name="connsiteX0" fmla="*/ 0 w 2193682"/>
              <a:gd name="connsiteY0" fmla="*/ 135959 h 249835"/>
              <a:gd name="connsiteX1" fmla="*/ 296392 w 2193682"/>
              <a:gd name="connsiteY1" fmla="*/ 158821 h 249835"/>
              <a:gd name="connsiteX2" fmla="*/ 608421 w 2193682"/>
              <a:gd name="connsiteY2" fmla="*/ 25174 h 249835"/>
              <a:gd name="connsiteX3" fmla="*/ 789258 w 2193682"/>
              <a:gd name="connsiteY3" fmla="*/ 959 h 249835"/>
              <a:gd name="connsiteX4" fmla="*/ 973786 w 2193682"/>
              <a:gd name="connsiteY4" fmla="*/ 39805 h 249835"/>
              <a:gd name="connsiteX5" fmla="*/ 1117531 w 2193682"/>
              <a:gd name="connsiteY5" fmla="*/ 112442 h 249835"/>
              <a:gd name="connsiteX6" fmla="*/ 1289756 w 2193682"/>
              <a:gd name="connsiteY6" fmla="*/ 196834 h 249835"/>
              <a:gd name="connsiteX7" fmla="*/ 1484663 w 2193682"/>
              <a:gd name="connsiteY7" fmla="*/ 244710 h 249835"/>
              <a:gd name="connsiteX8" fmla="*/ 1688799 w 2193682"/>
              <a:gd name="connsiteY8" fmla="*/ 243321 h 249835"/>
              <a:gd name="connsiteX9" fmla="*/ 1867425 w 2193682"/>
              <a:gd name="connsiteY9" fmla="*/ 198891 h 249835"/>
              <a:gd name="connsiteX10" fmla="*/ 2001972 w 2193682"/>
              <a:gd name="connsiteY10" fmla="*/ 136004 h 249835"/>
              <a:gd name="connsiteX11" fmla="*/ 2193682 w 2193682"/>
              <a:gd name="connsiteY11" fmla="*/ 33771 h 249835"/>
              <a:gd name="connsiteX0" fmla="*/ 0 w 2193682"/>
              <a:gd name="connsiteY0" fmla="*/ 135959 h 246940"/>
              <a:gd name="connsiteX1" fmla="*/ 296392 w 2193682"/>
              <a:gd name="connsiteY1" fmla="*/ 158821 h 246940"/>
              <a:gd name="connsiteX2" fmla="*/ 608421 w 2193682"/>
              <a:gd name="connsiteY2" fmla="*/ 25174 h 246940"/>
              <a:gd name="connsiteX3" fmla="*/ 789258 w 2193682"/>
              <a:gd name="connsiteY3" fmla="*/ 959 h 246940"/>
              <a:gd name="connsiteX4" fmla="*/ 973786 w 2193682"/>
              <a:gd name="connsiteY4" fmla="*/ 39805 h 246940"/>
              <a:gd name="connsiteX5" fmla="*/ 1117531 w 2193682"/>
              <a:gd name="connsiteY5" fmla="*/ 112442 h 246940"/>
              <a:gd name="connsiteX6" fmla="*/ 1289756 w 2193682"/>
              <a:gd name="connsiteY6" fmla="*/ 196834 h 246940"/>
              <a:gd name="connsiteX7" fmla="*/ 1484663 w 2193682"/>
              <a:gd name="connsiteY7" fmla="*/ 244710 h 246940"/>
              <a:gd name="connsiteX8" fmla="*/ 1695092 w 2193682"/>
              <a:gd name="connsiteY8" fmla="*/ 234956 h 246940"/>
              <a:gd name="connsiteX9" fmla="*/ 1867425 w 2193682"/>
              <a:gd name="connsiteY9" fmla="*/ 198891 h 246940"/>
              <a:gd name="connsiteX10" fmla="*/ 2001972 w 2193682"/>
              <a:gd name="connsiteY10" fmla="*/ 136004 h 246940"/>
              <a:gd name="connsiteX11" fmla="*/ 2193682 w 2193682"/>
              <a:gd name="connsiteY11" fmla="*/ 33771 h 246940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867425 w 2193682"/>
              <a:gd name="connsiteY10" fmla="*/ 198891 h 247097"/>
              <a:gd name="connsiteX11" fmla="*/ 2001972 w 2193682"/>
              <a:gd name="connsiteY11" fmla="*/ 136004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01972 w 2193682"/>
              <a:gd name="connsiteY11" fmla="*/ 136004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50745 w 2193682"/>
              <a:gd name="connsiteY11" fmla="*/ 110906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50745 w 2193682"/>
              <a:gd name="connsiteY11" fmla="*/ 110906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1305 w 2193682"/>
              <a:gd name="connsiteY11" fmla="*/ 110906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9171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9171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4451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7598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63398 w 2193682"/>
              <a:gd name="connsiteY10" fmla="*/ 153475 h 247097"/>
              <a:gd name="connsiteX11" fmla="*/ 2047598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63398 w 2193682"/>
              <a:gd name="connsiteY10" fmla="*/ 153475 h 247097"/>
              <a:gd name="connsiteX11" fmla="*/ 2047598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63398 w 2193682"/>
              <a:gd name="connsiteY10" fmla="*/ 153475 h 247097"/>
              <a:gd name="connsiteX11" fmla="*/ 2047598 w 2193682"/>
              <a:gd name="connsiteY11" fmla="*/ 115687 h 247097"/>
              <a:gd name="connsiteX12" fmla="*/ 2193682 w 2193682"/>
              <a:gd name="connsiteY12" fmla="*/ 33771 h 24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3682" h="247097">
                <a:moveTo>
                  <a:pt x="0" y="135959"/>
                </a:moveTo>
                <a:cubicBezTo>
                  <a:pt x="129171" y="176501"/>
                  <a:pt x="194989" y="177285"/>
                  <a:pt x="296392" y="158821"/>
                </a:cubicBezTo>
                <a:cubicBezTo>
                  <a:pt x="397795" y="140357"/>
                  <a:pt x="526277" y="51484"/>
                  <a:pt x="608421" y="25174"/>
                </a:cubicBezTo>
                <a:cubicBezTo>
                  <a:pt x="690565" y="-1136"/>
                  <a:pt x="728364" y="-1479"/>
                  <a:pt x="789258" y="959"/>
                </a:cubicBezTo>
                <a:cubicBezTo>
                  <a:pt x="850152" y="3397"/>
                  <a:pt x="919074" y="21225"/>
                  <a:pt x="973786" y="39805"/>
                </a:cubicBezTo>
                <a:cubicBezTo>
                  <a:pt x="1028498" y="58386"/>
                  <a:pt x="1064869" y="86270"/>
                  <a:pt x="1117531" y="112442"/>
                </a:cubicBezTo>
                <a:cubicBezTo>
                  <a:pt x="1170193" y="138614"/>
                  <a:pt x="1228567" y="174789"/>
                  <a:pt x="1289756" y="196834"/>
                </a:cubicBezTo>
                <a:cubicBezTo>
                  <a:pt x="1350945" y="218879"/>
                  <a:pt x="1417107" y="238356"/>
                  <a:pt x="1484663" y="244710"/>
                </a:cubicBezTo>
                <a:cubicBezTo>
                  <a:pt x="1552219" y="251064"/>
                  <a:pt x="1633848" y="243679"/>
                  <a:pt x="1695092" y="234956"/>
                </a:cubicBezTo>
                <a:cubicBezTo>
                  <a:pt x="1756336" y="226233"/>
                  <a:pt x="1823408" y="198384"/>
                  <a:pt x="1852130" y="192373"/>
                </a:cubicBezTo>
                <a:cubicBezTo>
                  <a:pt x="1880852" y="186362"/>
                  <a:pt x="1930820" y="166256"/>
                  <a:pt x="1963398" y="153475"/>
                </a:cubicBezTo>
                <a:cubicBezTo>
                  <a:pt x="1995976" y="140694"/>
                  <a:pt x="1974758" y="149745"/>
                  <a:pt x="2047598" y="115687"/>
                </a:cubicBezTo>
                <a:cubicBezTo>
                  <a:pt x="2181799" y="38603"/>
                  <a:pt x="2049105" y="115476"/>
                  <a:pt x="2193682" y="33771"/>
                </a:cubicBezTo>
              </a:path>
            </a:pathLst>
          </a:custGeom>
          <a:noFill/>
          <a:ln w="1016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0D1327F5-83CC-1D00-01EC-3C82BE16C37B}"/>
              </a:ext>
            </a:extLst>
          </p:cNvPr>
          <p:cNvSpPr/>
          <p:nvPr userDrawn="1"/>
        </p:nvSpPr>
        <p:spPr>
          <a:xfrm>
            <a:off x="9591714" y="2730018"/>
            <a:ext cx="1164657" cy="11646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DB10AD1-DA7D-BA88-D376-73D5BA54DFC4}"/>
              </a:ext>
            </a:extLst>
          </p:cNvPr>
          <p:cNvSpPr/>
          <p:nvPr userDrawn="1"/>
        </p:nvSpPr>
        <p:spPr>
          <a:xfrm>
            <a:off x="9816175" y="0"/>
            <a:ext cx="1859078" cy="128379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3626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pos="554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5E8F3-2A93-49EF-8CAE-0143346F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1"/>
            <a:ext cx="10515600" cy="9069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DE2539-1CCB-4E0C-8F96-871DD68A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6">
            <a:extLst>
              <a:ext uri="{FF2B5EF4-FFF2-40B4-BE49-F238E27FC236}">
                <a16:creationId xmlns:a16="http://schemas.microsoft.com/office/drawing/2014/main" id="{7D29154A-904E-4945-8CC1-4A6C314547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0401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accent3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accent3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ú"/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7125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AC347-73A2-4FAC-B618-EA96CFA2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7F5EA00-9CFD-4558-A933-00E748DD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6F44D3-EE1C-43C7-A9E9-82E19A65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75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_obrázek_modr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lný tvar: obrazec 13">
            <a:extLst>
              <a:ext uri="{FF2B5EF4-FFF2-40B4-BE49-F238E27FC236}">
                <a16:creationId xmlns:a16="http://schemas.microsoft.com/office/drawing/2014/main" id="{37D9659A-384B-1165-1545-5F4171D2F04F}"/>
              </a:ext>
            </a:extLst>
          </p:cNvPr>
          <p:cNvSpPr/>
          <p:nvPr/>
        </p:nvSpPr>
        <p:spPr>
          <a:xfrm>
            <a:off x="9004362" y="3385324"/>
            <a:ext cx="2409315" cy="2606569"/>
          </a:xfrm>
          <a:custGeom>
            <a:avLst/>
            <a:gdLst>
              <a:gd name="connsiteX0" fmla="*/ 3098529 w 3098528"/>
              <a:gd name="connsiteY0" fmla="*/ 2709746 h 3352209"/>
              <a:gd name="connsiteX1" fmla="*/ 796174 w 3098528"/>
              <a:gd name="connsiteY1" fmla="*/ 2727588 h 3352209"/>
              <a:gd name="connsiteX2" fmla="*/ 1509109 w 3098528"/>
              <a:gd name="connsiteY2" fmla="*/ 2065949 h 3352209"/>
              <a:gd name="connsiteX3" fmla="*/ 457920 w 3098528"/>
              <a:gd name="connsiteY3" fmla="*/ 1789399 h 3352209"/>
              <a:gd name="connsiteX4" fmla="*/ 1088336 w 3098528"/>
              <a:gd name="connsiteY4" fmla="*/ 1289824 h 3352209"/>
              <a:gd name="connsiteX5" fmla="*/ 1034066 w 3098528"/>
              <a:gd name="connsiteY5" fmla="*/ 1422152 h 3352209"/>
              <a:gd name="connsiteX6" fmla="*/ 496578 w 3098528"/>
              <a:gd name="connsiteY6" fmla="*/ 0 h 335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8528" h="3352209">
                <a:moveTo>
                  <a:pt x="3098529" y="2709746"/>
                </a:moveTo>
                <a:cubicBezTo>
                  <a:pt x="2699315" y="3426398"/>
                  <a:pt x="735957" y="3688823"/>
                  <a:pt x="796174" y="2727588"/>
                </a:cubicBezTo>
                <a:cubicBezTo>
                  <a:pt x="810299" y="2504564"/>
                  <a:pt x="1413208" y="1814675"/>
                  <a:pt x="1509109" y="2065949"/>
                </a:cubicBezTo>
                <a:cubicBezTo>
                  <a:pt x="1607239" y="2322427"/>
                  <a:pt x="126357" y="2404203"/>
                  <a:pt x="457920" y="1789399"/>
                </a:cubicBezTo>
                <a:cubicBezTo>
                  <a:pt x="500295" y="1657071"/>
                  <a:pt x="1013994" y="1089846"/>
                  <a:pt x="1088336" y="1289824"/>
                </a:cubicBezTo>
                <a:cubicBezTo>
                  <a:pt x="1106921" y="1340377"/>
                  <a:pt x="1083132" y="1396133"/>
                  <a:pt x="1034066" y="1422152"/>
                </a:cubicBezTo>
                <a:cubicBezTo>
                  <a:pt x="-89233" y="2014654"/>
                  <a:pt x="-341994" y="530798"/>
                  <a:pt x="496578" y="0"/>
                </a:cubicBezTo>
              </a:path>
            </a:pathLst>
          </a:custGeom>
          <a:noFill/>
          <a:ln w="104078" cap="rnd">
            <a:solidFill>
              <a:srgbClr val="FFDB0F"/>
            </a:solidFill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B3A43A-7BED-4BC0-0456-4E75AF0EB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0" y="2040140"/>
            <a:ext cx="5942709" cy="2247957"/>
          </a:xfrm>
        </p:spPr>
        <p:txBody>
          <a:bodyPr wrap="square">
            <a:no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cs-CZ"/>
              <a:t>Název prezentace</a:t>
            </a:r>
            <a:br>
              <a:rPr lang="cs-CZ"/>
            </a:br>
            <a:r>
              <a:rPr lang="cs-CZ"/>
              <a:t>(vel. 50, 3 řádky)</a:t>
            </a:r>
          </a:p>
        </p:txBody>
      </p:sp>
      <p:sp>
        <p:nvSpPr>
          <p:cNvPr id="11" name="Zástupný text 10">
            <a:extLst>
              <a:ext uri="{FF2B5EF4-FFF2-40B4-BE49-F238E27FC236}">
                <a16:creationId xmlns:a16="http://schemas.microsoft.com/office/drawing/2014/main" id="{B6E6A249-1634-7404-0FB7-7FAA763C2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4" y="4580363"/>
            <a:ext cx="5400675" cy="468000"/>
          </a:xfrm>
        </p:spPr>
        <p:txBody>
          <a:bodyPr>
            <a:no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cs-CZ"/>
              <a:t>Jméno a Příjmení</a:t>
            </a:r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49A1352D-E5FA-D4FA-2E72-B5197DF2FFC8}"/>
              </a:ext>
            </a:extLst>
          </p:cNvPr>
          <p:cNvSpPr/>
          <p:nvPr userDrawn="1"/>
        </p:nvSpPr>
        <p:spPr>
          <a:xfrm>
            <a:off x="10508963" y="1397980"/>
            <a:ext cx="842987" cy="842987"/>
          </a:xfrm>
          <a:prstGeom prst="ellips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: obrazec 8">
            <a:extLst>
              <a:ext uri="{FF2B5EF4-FFF2-40B4-BE49-F238E27FC236}">
                <a16:creationId xmlns:a16="http://schemas.microsoft.com/office/drawing/2014/main" id="{80C46FA1-3311-4418-70D6-A9D8ABEAD643}"/>
              </a:ext>
            </a:extLst>
          </p:cNvPr>
          <p:cNvSpPr/>
          <p:nvPr userDrawn="1"/>
        </p:nvSpPr>
        <p:spPr>
          <a:xfrm>
            <a:off x="6814240" y="2484030"/>
            <a:ext cx="2951235" cy="437617"/>
          </a:xfrm>
          <a:custGeom>
            <a:avLst/>
            <a:gdLst>
              <a:gd name="connsiteX0" fmla="*/ 0 w 2622550"/>
              <a:gd name="connsiteY0" fmla="*/ 425653 h 470177"/>
              <a:gd name="connsiteX1" fmla="*/ 279400 w 2622550"/>
              <a:gd name="connsiteY1" fmla="*/ 197053 h 470177"/>
              <a:gd name="connsiteX2" fmla="*/ 688975 w 2622550"/>
              <a:gd name="connsiteY2" fmla="*/ 16078 h 470177"/>
              <a:gd name="connsiteX3" fmla="*/ 1101725 w 2622550"/>
              <a:gd name="connsiteY3" fmla="*/ 35128 h 470177"/>
              <a:gd name="connsiteX4" fmla="*/ 1466850 w 2622550"/>
              <a:gd name="connsiteY4" fmla="*/ 247853 h 470177"/>
              <a:gd name="connsiteX5" fmla="*/ 1625600 w 2622550"/>
              <a:gd name="connsiteY5" fmla="*/ 352628 h 470177"/>
              <a:gd name="connsiteX6" fmla="*/ 1758950 w 2622550"/>
              <a:gd name="connsiteY6" fmla="*/ 422478 h 470177"/>
              <a:gd name="connsiteX7" fmla="*/ 1930400 w 2622550"/>
              <a:gd name="connsiteY7" fmla="*/ 470103 h 470177"/>
              <a:gd name="connsiteX8" fmla="*/ 2070100 w 2622550"/>
              <a:gd name="connsiteY8" fmla="*/ 428828 h 470177"/>
              <a:gd name="connsiteX9" fmla="*/ 2308225 w 2622550"/>
              <a:gd name="connsiteY9" fmla="*/ 276428 h 470177"/>
              <a:gd name="connsiteX10" fmla="*/ 2432050 w 2622550"/>
              <a:gd name="connsiteY10" fmla="*/ 200228 h 470177"/>
              <a:gd name="connsiteX11" fmla="*/ 2622550 w 2622550"/>
              <a:gd name="connsiteY11" fmla="*/ 165303 h 470177"/>
              <a:gd name="connsiteX0" fmla="*/ 0 w 2622550"/>
              <a:gd name="connsiteY0" fmla="*/ 425960 h 470484"/>
              <a:gd name="connsiteX1" fmla="*/ 279400 w 2622550"/>
              <a:gd name="connsiteY1" fmla="*/ 197360 h 470484"/>
              <a:gd name="connsiteX2" fmla="*/ 688975 w 2622550"/>
              <a:gd name="connsiteY2" fmla="*/ 16385 h 470484"/>
              <a:gd name="connsiteX3" fmla="*/ 1101725 w 2622550"/>
              <a:gd name="connsiteY3" fmla="*/ 35435 h 470484"/>
              <a:gd name="connsiteX4" fmla="*/ 1428796 w 2622550"/>
              <a:gd name="connsiteY4" fmla="*/ 254510 h 470484"/>
              <a:gd name="connsiteX5" fmla="*/ 1625600 w 2622550"/>
              <a:gd name="connsiteY5" fmla="*/ 352935 h 470484"/>
              <a:gd name="connsiteX6" fmla="*/ 1758950 w 2622550"/>
              <a:gd name="connsiteY6" fmla="*/ 422785 h 470484"/>
              <a:gd name="connsiteX7" fmla="*/ 1930400 w 2622550"/>
              <a:gd name="connsiteY7" fmla="*/ 470410 h 470484"/>
              <a:gd name="connsiteX8" fmla="*/ 2070100 w 2622550"/>
              <a:gd name="connsiteY8" fmla="*/ 429135 h 470484"/>
              <a:gd name="connsiteX9" fmla="*/ 2308225 w 2622550"/>
              <a:gd name="connsiteY9" fmla="*/ 276735 h 470484"/>
              <a:gd name="connsiteX10" fmla="*/ 2432050 w 2622550"/>
              <a:gd name="connsiteY10" fmla="*/ 200535 h 470484"/>
              <a:gd name="connsiteX11" fmla="*/ 2622550 w 2622550"/>
              <a:gd name="connsiteY11" fmla="*/ 165610 h 470484"/>
              <a:gd name="connsiteX0" fmla="*/ 0 w 2622550"/>
              <a:gd name="connsiteY0" fmla="*/ 425960 h 470484"/>
              <a:gd name="connsiteX1" fmla="*/ 279400 w 2622550"/>
              <a:gd name="connsiteY1" fmla="*/ 197360 h 470484"/>
              <a:gd name="connsiteX2" fmla="*/ 688975 w 2622550"/>
              <a:gd name="connsiteY2" fmla="*/ 16385 h 470484"/>
              <a:gd name="connsiteX3" fmla="*/ 1101725 w 2622550"/>
              <a:gd name="connsiteY3" fmla="*/ 35435 h 470484"/>
              <a:gd name="connsiteX4" fmla="*/ 1428796 w 2622550"/>
              <a:gd name="connsiteY4" fmla="*/ 254510 h 470484"/>
              <a:gd name="connsiteX5" fmla="*/ 1600231 w 2622550"/>
              <a:gd name="connsiteY5" fmla="*/ 387860 h 470484"/>
              <a:gd name="connsiteX6" fmla="*/ 1758950 w 2622550"/>
              <a:gd name="connsiteY6" fmla="*/ 422785 h 470484"/>
              <a:gd name="connsiteX7" fmla="*/ 1930400 w 2622550"/>
              <a:gd name="connsiteY7" fmla="*/ 470410 h 470484"/>
              <a:gd name="connsiteX8" fmla="*/ 2070100 w 2622550"/>
              <a:gd name="connsiteY8" fmla="*/ 429135 h 470484"/>
              <a:gd name="connsiteX9" fmla="*/ 2308225 w 2622550"/>
              <a:gd name="connsiteY9" fmla="*/ 276735 h 470484"/>
              <a:gd name="connsiteX10" fmla="*/ 2432050 w 2622550"/>
              <a:gd name="connsiteY10" fmla="*/ 200535 h 470484"/>
              <a:gd name="connsiteX11" fmla="*/ 2622550 w 2622550"/>
              <a:gd name="connsiteY11" fmla="*/ 165610 h 470484"/>
              <a:gd name="connsiteX0" fmla="*/ 0 w 2622550"/>
              <a:gd name="connsiteY0" fmla="*/ 425960 h 476368"/>
              <a:gd name="connsiteX1" fmla="*/ 279400 w 2622550"/>
              <a:gd name="connsiteY1" fmla="*/ 197360 h 476368"/>
              <a:gd name="connsiteX2" fmla="*/ 688975 w 2622550"/>
              <a:gd name="connsiteY2" fmla="*/ 16385 h 476368"/>
              <a:gd name="connsiteX3" fmla="*/ 1101725 w 2622550"/>
              <a:gd name="connsiteY3" fmla="*/ 35435 h 476368"/>
              <a:gd name="connsiteX4" fmla="*/ 1428796 w 2622550"/>
              <a:gd name="connsiteY4" fmla="*/ 254510 h 476368"/>
              <a:gd name="connsiteX5" fmla="*/ 1600231 w 2622550"/>
              <a:gd name="connsiteY5" fmla="*/ 387860 h 476368"/>
              <a:gd name="connsiteX6" fmla="*/ 1755779 w 2622550"/>
              <a:gd name="connsiteY6" fmla="*/ 467235 h 476368"/>
              <a:gd name="connsiteX7" fmla="*/ 1930400 w 2622550"/>
              <a:gd name="connsiteY7" fmla="*/ 470410 h 476368"/>
              <a:gd name="connsiteX8" fmla="*/ 2070100 w 2622550"/>
              <a:gd name="connsiteY8" fmla="*/ 429135 h 476368"/>
              <a:gd name="connsiteX9" fmla="*/ 2308225 w 2622550"/>
              <a:gd name="connsiteY9" fmla="*/ 276735 h 476368"/>
              <a:gd name="connsiteX10" fmla="*/ 2432050 w 2622550"/>
              <a:gd name="connsiteY10" fmla="*/ 200535 h 476368"/>
              <a:gd name="connsiteX11" fmla="*/ 2622550 w 2622550"/>
              <a:gd name="connsiteY11" fmla="*/ 165610 h 476368"/>
              <a:gd name="connsiteX0" fmla="*/ 0 w 2622550"/>
              <a:gd name="connsiteY0" fmla="*/ 425960 h 476368"/>
              <a:gd name="connsiteX1" fmla="*/ 279400 w 2622550"/>
              <a:gd name="connsiteY1" fmla="*/ 197360 h 476368"/>
              <a:gd name="connsiteX2" fmla="*/ 688975 w 2622550"/>
              <a:gd name="connsiteY2" fmla="*/ 16385 h 476368"/>
              <a:gd name="connsiteX3" fmla="*/ 1101725 w 2622550"/>
              <a:gd name="connsiteY3" fmla="*/ 35435 h 476368"/>
              <a:gd name="connsiteX4" fmla="*/ 1428796 w 2622550"/>
              <a:gd name="connsiteY4" fmla="*/ 254510 h 476368"/>
              <a:gd name="connsiteX5" fmla="*/ 1600231 w 2622550"/>
              <a:gd name="connsiteY5" fmla="*/ 387860 h 476368"/>
              <a:gd name="connsiteX6" fmla="*/ 1755779 w 2622550"/>
              <a:gd name="connsiteY6" fmla="*/ 467235 h 476368"/>
              <a:gd name="connsiteX7" fmla="*/ 1949427 w 2622550"/>
              <a:gd name="connsiteY7" fmla="*/ 470410 h 476368"/>
              <a:gd name="connsiteX8" fmla="*/ 2070100 w 2622550"/>
              <a:gd name="connsiteY8" fmla="*/ 429135 h 476368"/>
              <a:gd name="connsiteX9" fmla="*/ 2308225 w 2622550"/>
              <a:gd name="connsiteY9" fmla="*/ 276735 h 476368"/>
              <a:gd name="connsiteX10" fmla="*/ 2432050 w 2622550"/>
              <a:gd name="connsiteY10" fmla="*/ 200535 h 476368"/>
              <a:gd name="connsiteX11" fmla="*/ 2622550 w 2622550"/>
              <a:gd name="connsiteY11" fmla="*/ 165610 h 476368"/>
              <a:gd name="connsiteX0" fmla="*/ 0 w 2622550"/>
              <a:gd name="connsiteY0" fmla="*/ 425960 h 477161"/>
              <a:gd name="connsiteX1" fmla="*/ 279400 w 2622550"/>
              <a:gd name="connsiteY1" fmla="*/ 197360 h 477161"/>
              <a:gd name="connsiteX2" fmla="*/ 688975 w 2622550"/>
              <a:gd name="connsiteY2" fmla="*/ 16385 h 477161"/>
              <a:gd name="connsiteX3" fmla="*/ 1101725 w 2622550"/>
              <a:gd name="connsiteY3" fmla="*/ 35435 h 477161"/>
              <a:gd name="connsiteX4" fmla="*/ 1428796 w 2622550"/>
              <a:gd name="connsiteY4" fmla="*/ 254510 h 477161"/>
              <a:gd name="connsiteX5" fmla="*/ 1600231 w 2622550"/>
              <a:gd name="connsiteY5" fmla="*/ 387860 h 477161"/>
              <a:gd name="connsiteX6" fmla="*/ 1755779 w 2622550"/>
              <a:gd name="connsiteY6" fmla="*/ 467235 h 477161"/>
              <a:gd name="connsiteX7" fmla="*/ 1949427 w 2622550"/>
              <a:gd name="connsiteY7" fmla="*/ 470410 h 477161"/>
              <a:gd name="connsiteX8" fmla="*/ 2120838 w 2622550"/>
              <a:gd name="connsiteY8" fmla="*/ 416435 h 477161"/>
              <a:gd name="connsiteX9" fmla="*/ 2308225 w 2622550"/>
              <a:gd name="connsiteY9" fmla="*/ 276735 h 477161"/>
              <a:gd name="connsiteX10" fmla="*/ 2432050 w 2622550"/>
              <a:gd name="connsiteY10" fmla="*/ 200535 h 477161"/>
              <a:gd name="connsiteX11" fmla="*/ 2622550 w 2622550"/>
              <a:gd name="connsiteY11" fmla="*/ 165610 h 477161"/>
              <a:gd name="connsiteX0" fmla="*/ 0 w 2622550"/>
              <a:gd name="connsiteY0" fmla="*/ 425960 h 477161"/>
              <a:gd name="connsiteX1" fmla="*/ 279400 w 2622550"/>
              <a:gd name="connsiteY1" fmla="*/ 197360 h 477161"/>
              <a:gd name="connsiteX2" fmla="*/ 688975 w 2622550"/>
              <a:gd name="connsiteY2" fmla="*/ 16385 h 477161"/>
              <a:gd name="connsiteX3" fmla="*/ 1101725 w 2622550"/>
              <a:gd name="connsiteY3" fmla="*/ 35435 h 477161"/>
              <a:gd name="connsiteX4" fmla="*/ 1428796 w 2622550"/>
              <a:gd name="connsiteY4" fmla="*/ 254510 h 477161"/>
              <a:gd name="connsiteX5" fmla="*/ 1600231 w 2622550"/>
              <a:gd name="connsiteY5" fmla="*/ 387860 h 477161"/>
              <a:gd name="connsiteX6" fmla="*/ 1755779 w 2622550"/>
              <a:gd name="connsiteY6" fmla="*/ 467235 h 477161"/>
              <a:gd name="connsiteX7" fmla="*/ 1949427 w 2622550"/>
              <a:gd name="connsiteY7" fmla="*/ 470410 h 477161"/>
              <a:gd name="connsiteX8" fmla="*/ 2120838 w 2622550"/>
              <a:gd name="connsiteY8" fmla="*/ 416435 h 477161"/>
              <a:gd name="connsiteX9" fmla="*/ 2314568 w 2622550"/>
              <a:gd name="connsiteY9" fmla="*/ 283085 h 477161"/>
              <a:gd name="connsiteX10" fmla="*/ 2432050 w 2622550"/>
              <a:gd name="connsiteY10" fmla="*/ 200535 h 477161"/>
              <a:gd name="connsiteX11" fmla="*/ 2622550 w 2622550"/>
              <a:gd name="connsiteY11" fmla="*/ 165610 h 477161"/>
              <a:gd name="connsiteX0" fmla="*/ 0 w 2622550"/>
              <a:gd name="connsiteY0" fmla="*/ 425960 h 477161"/>
              <a:gd name="connsiteX1" fmla="*/ 279400 w 2622550"/>
              <a:gd name="connsiteY1" fmla="*/ 197360 h 477161"/>
              <a:gd name="connsiteX2" fmla="*/ 688975 w 2622550"/>
              <a:gd name="connsiteY2" fmla="*/ 16385 h 477161"/>
              <a:gd name="connsiteX3" fmla="*/ 1101725 w 2622550"/>
              <a:gd name="connsiteY3" fmla="*/ 35435 h 477161"/>
              <a:gd name="connsiteX4" fmla="*/ 1428796 w 2622550"/>
              <a:gd name="connsiteY4" fmla="*/ 254510 h 477161"/>
              <a:gd name="connsiteX5" fmla="*/ 1600231 w 2622550"/>
              <a:gd name="connsiteY5" fmla="*/ 387860 h 477161"/>
              <a:gd name="connsiteX6" fmla="*/ 1755779 w 2622550"/>
              <a:gd name="connsiteY6" fmla="*/ 467235 h 477161"/>
              <a:gd name="connsiteX7" fmla="*/ 1949427 w 2622550"/>
              <a:gd name="connsiteY7" fmla="*/ 470410 h 477161"/>
              <a:gd name="connsiteX8" fmla="*/ 2120838 w 2622550"/>
              <a:gd name="connsiteY8" fmla="*/ 416435 h 477161"/>
              <a:gd name="connsiteX9" fmla="*/ 2314568 w 2622550"/>
              <a:gd name="connsiteY9" fmla="*/ 283085 h 477161"/>
              <a:gd name="connsiteX10" fmla="*/ 2441563 w 2622550"/>
              <a:gd name="connsiteY10" fmla="*/ 225935 h 477161"/>
              <a:gd name="connsiteX11" fmla="*/ 2622550 w 2622550"/>
              <a:gd name="connsiteY11" fmla="*/ 165610 h 477161"/>
              <a:gd name="connsiteX0" fmla="*/ 0 w 2625721"/>
              <a:gd name="connsiteY0" fmla="*/ 425960 h 477161"/>
              <a:gd name="connsiteX1" fmla="*/ 279400 w 2625721"/>
              <a:gd name="connsiteY1" fmla="*/ 197360 h 477161"/>
              <a:gd name="connsiteX2" fmla="*/ 688975 w 2625721"/>
              <a:gd name="connsiteY2" fmla="*/ 16385 h 477161"/>
              <a:gd name="connsiteX3" fmla="*/ 1101725 w 2625721"/>
              <a:gd name="connsiteY3" fmla="*/ 35435 h 477161"/>
              <a:gd name="connsiteX4" fmla="*/ 1428796 w 2625721"/>
              <a:gd name="connsiteY4" fmla="*/ 254510 h 477161"/>
              <a:gd name="connsiteX5" fmla="*/ 1600231 w 2625721"/>
              <a:gd name="connsiteY5" fmla="*/ 387860 h 477161"/>
              <a:gd name="connsiteX6" fmla="*/ 1755779 w 2625721"/>
              <a:gd name="connsiteY6" fmla="*/ 467235 h 477161"/>
              <a:gd name="connsiteX7" fmla="*/ 1949427 w 2625721"/>
              <a:gd name="connsiteY7" fmla="*/ 470410 h 477161"/>
              <a:gd name="connsiteX8" fmla="*/ 2120838 w 2625721"/>
              <a:gd name="connsiteY8" fmla="*/ 416435 h 477161"/>
              <a:gd name="connsiteX9" fmla="*/ 2314568 w 2625721"/>
              <a:gd name="connsiteY9" fmla="*/ 283085 h 477161"/>
              <a:gd name="connsiteX10" fmla="*/ 2441563 w 2625721"/>
              <a:gd name="connsiteY10" fmla="*/ 225935 h 477161"/>
              <a:gd name="connsiteX11" fmla="*/ 2625721 w 2625721"/>
              <a:gd name="connsiteY11" fmla="*/ 206885 h 477161"/>
              <a:gd name="connsiteX0" fmla="*/ 0 w 2625721"/>
              <a:gd name="connsiteY0" fmla="*/ 425960 h 477161"/>
              <a:gd name="connsiteX1" fmla="*/ 279400 w 2625721"/>
              <a:gd name="connsiteY1" fmla="*/ 197360 h 477161"/>
              <a:gd name="connsiteX2" fmla="*/ 688975 w 2625721"/>
              <a:gd name="connsiteY2" fmla="*/ 16385 h 477161"/>
              <a:gd name="connsiteX3" fmla="*/ 1101725 w 2625721"/>
              <a:gd name="connsiteY3" fmla="*/ 35435 h 477161"/>
              <a:gd name="connsiteX4" fmla="*/ 1428796 w 2625721"/>
              <a:gd name="connsiteY4" fmla="*/ 254510 h 477161"/>
              <a:gd name="connsiteX5" fmla="*/ 1600231 w 2625721"/>
              <a:gd name="connsiteY5" fmla="*/ 387860 h 477161"/>
              <a:gd name="connsiteX6" fmla="*/ 1755779 w 2625721"/>
              <a:gd name="connsiteY6" fmla="*/ 467235 h 477161"/>
              <a:gd name="connsiteX7" fmla="*/ 1949427 w 2625721"/>
              <a:gd name="connsiteY7" fmla="*/ 470410 h 477161"/>
              <a:gd name="connsiteX8" fmla="*/ 2120838 w 2625721"/>
              <a:gd name="connsiteY8" fmla="*/ 416435 h 477161"/>
              <a:gd name="connsiteX9" fmla="*/ 2314568 w 2625721"/>
              <a:gd name="connsiteY9" fmla="*/ 283085 h 477161"/>
              <a:gd name="connsiteX10" fmla="*/ 2441563 w 2625721"/>
              <a:gd name="connsiteY10" fmla="*/ 225935 h 477161"/>
              <a:gd name="connsiteX11" fmla="*/ 2625721 w 2625721"/>
              <a:gd name="connsiteY11" fmla="*/ 206885 h 477161"/>
              <a:gd name="connsiteX0" fmla="*/ 0 w 2625721"/>
              <a:gd name="connsiteY0" fmla="*/ 425960 h 477161"/>
              <a:gd name="connsiteX1" fmla="*/ 279400 w 2625721"/>
              <a:gd name="connsiteY1" fmla="*/ 197360 h 477161"/>
              <a:gd name="connsiteX2" fmla="*/ 688975 w 2625721"/>
              <a:gd name="connsiteY2" fmla="*/ 16385 h 477161"/>
              <a:gd name="connsiteX3" fmla="*/ 1101725 w 2625721"/>
              <a:gd name="connsiteY3" fmla="*/ 35435 h 477161"/>
              <a:gd name="connsiteX4" fmla="*/ 1428796 w 2625721"/>
              <a:gd name="connsiteY4" fmla="*/ 254510 h 477161"/>
              <a:gd name="connsiteX5" fmla="*/ 1600231 w 2625721"/>
              <a:gd name="connsiteY5" fmla="*/ 387860 h 477161"/>
              <a:gd name="connsiteX6" fmla="*/ 1755779 w 2625721"/>
              <a:gd name="connsiteY6" fmla="*/ 467235 h 477161"/>
              <a:gd name="connsiteX7" fmla="*/ 1949427 w 2625721"/>
              <a:gd name="connsiteY7" fmla="*/ 470410 h 477161"/>
              <a:gd name="connsiteX8" fmla="*/ 2120838 w 2625721"/>
              <a:gd name="connsiteY8" fmla="*/ 416435 h 477161"/>
              <a:gd name="connsiteX9" fmla="*/ 2314568 w 2625721"/>
              <a:gd name="connsiteY9" fmla="*/ 283085 h 477161"/>
              <a:gd name="connsiteX10" fmla="*/ 2434011 w 2625721"/>
              <a:gd name="connsiteY10" fmla="*/ 309118 h 477161"/>
              <a:gd name="connsiteX11" fmla="*/ 2625721 w 2625721"/>
              <a:gd name="connsiteY11" fmla="*/ 206885 h 477161"/>
              <a:gd name="connsiteX0" fmla="*/ 0 w 2625721"/>
              <a:gd name="connsiteY0" fmla="*/ 425960 h 477161"/>
              <a:gd name="connsiteX1" fmla="*/ 279400 w 2625721"/>
              <a:gd name="connsiteY1" fmla="*/ 197360 h 477161"/>
              <a:gd name="connsiteX2" fmla="*/ 688975 w 2625721"/>
              <a:gd name="connsiteY2" fmla="*/ 16385 h 477161"/>
              <a:gd name="connsiteX3" fmla="*/ 1101725 w 2625721"/>
              <a:gd name="connsiteY3" fmla="*/ 35435 h 477161"/>
              <a:gd name="connsiteX4" fmla="*/ 1428796 w 2625721"/>
              <a:gd name="connsiteY4" fmla="*/ 254510 h 477161"/>
              <a:gd name="connsiteX5" fmla="*/ 1600231 w 2625721"/>
              <a:gd name="connsiteY5" fmla="*/ 387860 h 477161"/>
              <a:gd name="connsiteX6" fmla="*/ 1755779 w 2625721"/>
              <a:gd name="connsiteY6" fmla="*/ 467235 h 477161"/>
              <a:gd name="connsiteX7" fmla="*/ 1949427 w 2625721"/>
              <a:gd name="connsiteY7" fmla="*/ 470410 h 477161"/>
              <a:gd name="connsiteX8" fmla="*/ 2120838 w 2625721"/>
              <a:gd name="connsiteY8" fmla="*/ 416435 h 477161"/>
              <a:gd name="connsiteX9" fmla="*/ 2299464 w 2625721"/>
              <a:gd name="connsiteY9" fmla="*/ 372005 h 477161"/>
              <a:gd name="connsiteX10" fmla="*/ 2434011 w 2625721"/>
              <a:gd name="connsiteY10" fmla="*/ 309118 h 477161"/>
              <a:gd name="connsiteX11" fmla="*/ 2625721 w 2625721"/>
              <a:gd name="connsiteY11" fmla="*/ 206885 h 477161"/>
              <a:gd name="connsiteX0" fmla="*/ 0 w 2625721"/>
              <a:gd name="connsiteY0" fmla="*/ 425960 h 467484"/>
              <a:gd name="connsiteX1" fmla="*/ 279400 w 2625721"/>
              <a:gd name="connsiteY1" fmla="*/ 197360 h 467484"/>
              <a:gd name="connsiteX2" fmla="*/ 688975 w 2625721"/>
              <a:gd name="connsiteY2" fmla="*/ 16385 h 467484"/>
              <a:gd name="connsiteX3" fmla="*/ 1101725 w 2625721"/>
              <a:gd name="connsiteY3" fmla="*/ 35435 h 467484"/>
              <a:gd name="connsiteX4" fmla="*/ 1428796 w 2625721"/>
              <a:gd name="connsiteY4" fmla="*/ 254510 h 467484"/>
              <a:gd name="connsiteX5" fmla="*/ 1600231 w 2625721"/>
              <a:gd name="connsiteY5" fmla="*/ 387860 h 467484"/>
              <a:gd name="connsiteX6" fmla="*/ 1755779 w 2625721"/>
              <a:gd name="connsiteY6" fmla="*/ 467235 h 467484"/>
              <a:gd name="connsiteX7" fmla="*/ 1922995 w 2625721"/>
              <a:gd name="connsiteY7" fmla="*/ 413043 h 467484"/>
              <a:gd name="connsiteX8" fmla="*/ 2120838 w 2625721"/>
              <a:gd name="connsiteY8" fmla="*/ 416435 h 467484"/>
              <a:gd name="connsiteX9" fmla="*/ 2299464 w 2625721"/>
              <a:gd name="connsiteY9" fmla="*/ 372005 h 467484"/>
              <a:gd name="connsiteX10" fmla="*/ 2434011 w 2625721"/>
              <a:gd name="connsiteY10" fmla="*/ 309118 h 467484"/>
              <a:gd name="connsiteX11" fmla="*/ 2625721 w 2625721"/>
              <a:gd name="connsiteY11" fmla="*/ 206885 h 467484"/>
              <a:gd name="connsiteX0" fmla="*/ 0 w 2625721"/>
              <a:gd name="connsiteY0" fmla="*/ 425960 h 425960"/>
              <a:gd name="connsiteX1" fmla="*/ 279400 w 2625721"/>
              <a:gd name="connsiteY1" fmla="*/ 197360 h 425960"/>
              <a:gd name="connsiteX2" fmla="*/ 688975 w 2625721"/>
              <a:gd name="connsiteY2" fmla="*/ 16385 h 425960"/>
              <a:gd name="connsiteX3" fmla="*/ 1101725 w 2625721"/>
              <a:gd name="connsiteY3" fmla="*/ 35435 h 425960"/>
              <a:gd name="connsiteX4" fmla="*/ 1428796 w 2625721"/>
              <a:gd name="connsiteY4" fmla="*/ 254510 h 425960"/>
              <a:gd name="connsiteX5" fmla="*/ 1600231 w 2625721"/>
              <a:gd name="connsiteY5" fmla="*/ 387860 h 425960"/>
              <a:gd name="connsiteX6" fmla="*/ 1721795 w 2625721"/>
              <a:gd name="connsiteY6" fmla="*/ 363973 h 425960"/>
              <a:gd name="connsiteX7" fmla="*/ 1922995 w 2625721"/>
              <a:gd name="connsiteY7" fmla="*/ 413043 h 425960"/>
              <a:gd name="connsiteX8" fmla="*/ 2120838 w 2625721"/>
              <a:gd name="connsiteY8" fmla="*/ 416435 h 425960"/>
              <a:gd name="connsiteX9" fmla="*/ 2299464 w 2625721"/>
              <a:gd name="connsiteY9" fmla="*/ 372005 h 425960"/>
              <a:gd name="connsiteX10" fmla="*/ 2434011 w 2625721"/>
              <a:gd name="connsiteY10" fmla="*/ 309118 h 425960"/>
              <a:gd name="connsiteX11" fmla="*/ 2625721 w 2625721"/>
              <a:gd name="connsiteY11" fmla="*/ 206885 h 425960"/>
              <a:gd name="connsiteX0" fmla="*/ 0 w 2625721"/>
              <a:gd name="connsiteY0" fmla="*/ 425960 h 425960"/>
              <a:gd name="connsiteX1" fmla="*/ 279400 w 2625721"/>
              <a:gd name="connsiteY1" fmla="*/ 197360 h 425960"/>
              <a:gd name="connsiteX2" fmla="*/ 688975 w 2625721"/>
              <a:gd name="connsiteY2" fmla="*/ 16385 h 425960"/>
              <a:gd name="connsiteX3" fmla="*/ 1101725 w 2625721"/>
              <a:gd name="connsiteY3" fmla="*/ 35435 h 425960"/>
              <a:gd name="connsiteX4" fmla="*/ 1428796 w 2625721"/>
              <a:gd name="connsiteY4" fmla="*/ 254510 h 425960"/>
              <a:gd name="connsiteX5" fmla="*/ 1532263 w 2625721"/>
              <a:gd name="connsiteY5" fmla="*/ 261652 h 425960"/>
              <a:gd name="connsiteX6" fmla="*/ 1721795 w 2625721"/>
              <a:gd name="connsiteY6" fmla="*/ 363973 h 425960"/>
              <a:gd name="connsiteX7" fmla="*/ 1922995 w 2625721"/>
              <a:gd name="connsiteY7" fmla="*/ 413043 h 425960"/>
              <a:gd name="connsiteX8" fmla="*/ 2120838 w 2625721"/>
              <a:gd name="connsiteY8" fmla="*/ 416435 h 425960"/>
              <a:gd name="connsiteX9" fmla="*/ 2299464 w 2625721"/>
              <a:gd name="connsiteY9" fmla="*/ 372005 h 425960"/>
              <a:gd name="connsiteX10" fmla="*/ 2434011 w 2625721"/>
              <a:gd name="connsiteY10" fmla="*/ 309118 h 425960"/>
              <a:gd name="connsiteX11" fmla="*/ 2625721 w 2625721"/>
              <a:gd name="connsiteY11" fmla="*/ 206885 h 425960"/>
              <a:gd name="connsiteX0" fmla="*/ 0 w 2625721"/>
              <a:gd name="connsiteY0" fmla="*/ 423740 h 423740"/>
              <a:gd name="connsiteX1" fmla="*/ 279400 w 2625721"/>
              <a:gd name="connsiteY1" fmla="*/ 195140 h 423740"/>
              <a:gd name="connsiteX2" fmla="*/ 688975 w 2625721"/>
              <a:gd name="connsiteY2" fmla="*/ 14165 h 423740"/>
              <a:gd name="connsiteX3" fmla="*/ 1101725 w 2625721"/>
              <a:gd name="connsiteY3" fmla="*/ 33215 h 423740"/>
              <a:gd name="connsiteX4" fmla="*/ 1394812 w 2625721"/>
              <a:gd name="connsiteY4" fmla="*/ 203528 h 423740"/>
              <a:gd name="connsiteX5" fmla="*/ 1532263 w 2625721"/>
              <a:gd name="connsiteY5" fmla="*/ 259432 h 423740"/>
              <a:gd name="connsiteX6" fmla="*/ 1721795 w 2625721"/>
              <a:gd name="connsiteY6" fmla="*/ 361753 h 423740"/>
              <a:gd name="connsiteX7" fmla="*/ 1922995 w 2625721"/>
              <a:gd name="connsiteY7" fmla="*/ 410823 h 423740"/>
              <a:gd name="connsiteX8" fmla="*/ 2120838 w 2625721"/>
              <a:gd name="connsiteY8" fmla="*/ 414215 h 423740"/>
              <a:gd name="connsiteX9" fmla="*/ 2299464 w 2625721"/>
              <a:gd name="connsiteY9" fmla="*/ 369785 h 423740"/>
              <a:gd name="connsiteX10" fmla="*/ 2434011 w 2625721"/>
              <a:gd name="connsiteY10" fmla="*/ 306898 h 423740"/>
              <a:gd name="connsiteX11" fmla="*/ 2625721 w 2625721"/>
              <a:gd name="connsiteY11" fmla="*/ 204665 h 423740"/>
              <a:gd name="connsiteX0" fmla="*/ 0 w 2625721"/>
              <a:gd name="connsiteY0" fmla="*/ 409754 h 409754"/>
              <a:gd name="connsiteX1" fmla="*/ 279400 w 2625721"/>
              <a:gd name="connsiteY1" fmla="*/ 181154 h 409754"/>
              <a:gd name="connsiteX2" fmla="*/ 688975 w 2625721"/>
              <a:gd name="connsiteY2" fmla="*/ 179 h 409754"/>
              <a:gd name="connsiteX3" fmla="*/ 1215005 w 2625721"/>
              <a:gd name="connsiteY3" fmla="*/ 148306 h 409754"/>
              <a:gd name="connsiteX4" fmla="*/ 1394812 w 2625721"/>
              <a:gd name="connsiteY4" fmla="*/ 189542 h 409754"/>
              <a:gd name="connsiteX5" fmla="*/ 1532263 w 2625721"/>
              <a:gd name="connsiteY5" fmla="*/ 245446 h 409754"/>
              <a:gd name="connsiteX6" fmla="*/ 1721795 w 2625721"/>
              <a:gd name="connsiteY6" fmla="*/ 347767 h 409754"/>
              <a:gd name="connsiteX7" fmla="*/ 1922995 w 2625721"/>
              <a:gd name="connsiteY7" fmla="*/ 396837 h 409754"/>
              <a:gd name="connsiteX8" fmla="*/ 2120838 w 2625721"/>
              <a:gd name="connsiteY8" fmla="*/ 400229 h 409754"/>
              <a:gd name="connsiteX9" fmla="*/ 2299464 w 2625721"/>
              <a:gd name="connsiteY9" fmla="*/ 355799 h 409754"/>
              <a:gd name="connsiteX10" fmla="*/ 2434011 w 2625721"/>
              <a:gd name="connsiteY10" fmla="*/ 292912 h 409754"/>
              <a:gd name="connsiteX11" fmla="*/ 2625721 w 2625721"/>
              <a:gd name="connsiteY11" fmla="*/ 190679 h 409754"/>
              <a:gd name="connsiteX0" fmla="*/ 0 w 2625721"/>
              <a:gd name="connsiteY0" fmla="*/ 262017 h 262017"/>
              <a:gd name="connsiteX1" fmla="*/ 279400 w 2625721"/>
              <a:gd name="connsiteY1" fmla="*/ 33417 h 262017"/>
              <a:gd name="connsiteX2" fmla="*/ 1032593 w 2625721"/>
              <a:gd name="connsiteY2" fmla="*/ 18808 h 262017"/>
              <a:gd name="connsiteX3" fmla="*/ 1215005 w 2625721"/>
              <a:gd name="connsiteY3" fmla="*/ 569 h 262017"/>
              <a:gd name="connsiteX4" fmla="*/ 1394812 w 2625721"/>
              <a:gd name="connsiteY4" fmla="*/ 41805 h 262017"/>
              <a:gd name="connsiteX5" fmla="*/ 1532263 w 2625721"/>
              <a:gd name="connsiteY5" fmla="*/ 97709 h 262017"/>
              <a:gd name="connsiteX6" fmla="*/ 1721795 w 2625721"/>
              <a:gd name="connsiteY6" fmla="*/ 200030 h 262017"/>
              <a:gd name="connsiteX7" fmla="*/ 1922995 w 2625721"/>
              <a:gd name="connsiteY7" fmla="*/ 249100 h 262017"/>
              <a:gd name="connsiteX8" fmla="*/ 2120838 w 2625721"/>
              <a:gd name="connsiteY8" fmla="*/ 252492 h 262017"/>
              <a:gd name="connsiteX9" fmla="*/ 2299464 w 2625721"/>
              <a:gd name="connsiteY9" fmla="*/ 208062 h 262017"/>
              <a:gd name="connsiteX10" fmla="*/ 2434011 w 2625721"/>
              <a:gd name="connsiteY10" fmla="*/ 145175 h 262017"/>
              <a:gd name="connsiteX11" fmla="*/ 2625721 w 2625721"/>
              <a:gd name="connsiteY11" fmla="*/ 42942 h 262017"/>
              <a:gd name="connsiteX0" fmla="*/ 0 w 2625721"/>
              <a:gd name="connsiteY0" fmla="*/ 265006 h 265006"/>
              <a:gd name="connsiteX1" fmla="*/ 717417 w 2625721"/>
              <a:gd name="connsiteY1" fmla="*/ 176957 h 265006"/>
              <a:gd name="connsiteX2" fmla="*/ 1032593 w 2625721"/>
              <a:gd name="connsiteY2" fmla="*/ 21797 h 265006"/>
              <a:gd name="connsiteX3" fmla="*/ 1215005 w 2625721"/>
              <a:gd name="connsiteY3" fmla="*/ 3558 h 265006"/>
              <a:gd name="connsiteX4" fmla="*/ 1394812 w 2625721"/>
              <a:gd name="connsiteY4" fmla="*/ 44794 h 265006"/>
              <a:gd name="connsiteX5" fmla="*/ 1532263 w 2625721"/>
              <a:gd name="connsiteY5" fmla="*/ 100698 h 265006"/>
              <a:gd name="connsiteX6" fmla="*/ 1721795 w 2625721"/>
              <a:gd name="connsiteY6" fmla="*/ 203019 h 265006"/>
              <a:gd name="connsiteX7" fmla="*/ 1922995 w 2625721"/>
              <a:gd name="connsiteY7" fmla="*/ 252089 h 265006"/>
              <a:gd name="connsiteX8" fmla="*/ 2120838 w 2625721"/>
              <a:gd name="connsiteY8" fmla="*/ 255481 h 265006"/>
              <a:gd name="connsiteX9" fmla="*/ 2299464 w 2625721"/>
              <a:gd name="connsiteY9" fmla="*/ 211051 h 265006"/>
              <a:gd name="connsiteX10" fmla="*/ 2434011 w 2625721"/>
              <a:gd name="connsiteY10" fmla="*/ 148164 h 265006"/>
              <a:gd name="connsiteX11" fmla="*/ 2625721 w 2625721"/>
              <a:gd name="connsiteY11" fmla="*/ 45931 h 265006"/>
              <a:gd name="connsiteX0" fmla="*/ 0 w 2214136"/>
              <a:gd name="connsiteY0" fmla="*/ 161744 h 259771"/>
              <a:gd name="connsiteX1" fmla="*/ 305832 w 2214136"/>
              <a:gd name="connsiteY1" fmla="*/ 176957 h 259771"/>
              <a:gd name="connsiteX2" fmla="*/ 621008 w 2214136"/>
              <a:gd name="connsiteY2" fmla="*/ 21797 h 259771"/>
              <a:gd name="connsiteX3" fmla="*/ 803420 w 2214136"/>
              <a:gd name="connsiteY3" fmla="*/ 3558 h 259771"/>
              <a:gd name="connsiteX4" fmla="*/ 983227 w 2214136"/>
              <a:gd name="connsiteY4" fmla="*/ 44794 h 259771"/>
              <a:gd name="connsiteX5" fmla="*/ 1120678 w 2214136"/>
              <a:gd name="connsiteY5" fmla="*/ 100698 h 259771"/>
              <a:gd name="connsiteX6" fmla="*/ 1310210 w 2214136"/>
              <a:gd name="connsiteY6" fmla="*/ 203019 h 259771"/>
              <a:gd name="connsiteX7" fmla="*/ 1511410 w 2214136"/>
              <a:gd name="connsiteY7" fmla="*/ 252089 h 259771"/>
              <a:gd name="connsiteX8" fmla="*/ 1709253 w 2214136"/>
              <a:gd name="connsiteY8" fmla="*/ 255481 h 259771"/>
              <a:gd name="connsiteX9" fmla="*/ 1887879 w 2214136"/>
              <a:gd name="connsiteY9" fmla="*/ 211051 h 259771"/>
              <a:gd name="connsiteX10" fmla="*/ 2022426 w 2214136"/>
              <a:gd name="connsiteY10" fmla="*/ 148164 h 259771"/>
              <a:gd name="connsiteX11" fmla="*/ 2214136 w 2214136"/>
              <a:gd name="connsiteY11" fmla="*/ 45931 h 259771"/>
              <a:gd name="connsiteX0" fmla="*/ 0 w 2214136"/>
              <a:gd name="connsiteY0" fmla="*/ 161744 h 259771"/>
              <a:gd name="connsiteX1" fmla="*/ 305832 w 2214136"/>
              <a:gd name="connsiteY1" fmla="*/ 176957 h 259771"/>
              <a:gd name="connsiteX2" fmla="*/ 621008 w 2214136"/>
              <a:gd name="connsiteY2" fmla="*/ 21797 h 259771"/>
              <a:gd name="connsiteX3" fmla="*/ 803420 w 2214136"/>
              <a:gd name="connsiteY3" fmla="*/ 3558 h 259771"/>
              <a:gd name="connsiteX4" fmla="*/ 983227 w 2214136"/>
              <a:gd name="connsiteY4" fmla="*/ 44794 h 259771"/>
              <a:gd name="connsiteX5" fmla="*/ 1120678 w 2214136"/>
              <a:gd name="connsiteY5" fmla="*/ 100698 h 259771"/>
              <a:gd name="connsiteX6" fmla="*/ 1310210 w 2214136"/>
              <a:gd name="connsiteY6" fmla="*/ 203019 h 259771"/>
              <a:gd name="connsiteX7" fmla="*/ 1511410 w 2214136"/>
              <a:gd name="connsiteY7" fmla="*/ 252089 h 259771"/>
              <a:gd name="connsiteX8" fmla="*/ 1709253 w 2214136"/>
              <a:gd name="connsiteY8" fmla="*/ 255481 h 259771"/>
              <a:gd name="connsiteX9" fmla="*/ 1887879 w 2214136"/>
              <a:gd name="connsiteY9" fmla="*/ 211051 h 259771"/>
              <a:gd name="connsiteX10" fmla="*/ 2022426 w 2214136"/>
              <a:gd name="connsiteY10" fmla="*/ 148164 h 259771"/>
              <a:gd name="connsiteX11" fmla="*/ 2214136 w 2214136"/>
              <a:gd name="connsiteY11" fmla="*/ 45931 h 259771"/>
              <a:gd name="connsiteX0" fmla="*/ 0 w 2195256"/>
              <a:gd name="connsiteY0" fmla="*/ 158876 h 259771"/>
              <a:gd name="connsiteX1" fmla="*/ 286952 w 2195256"/>
              <a:gd name="connsiteY1" fmla="*/ 176957 h 259771"/>
              <a:gd name="connsiteX2" fmla="*/ 602128 w 2195256"/>
              <a:gd name="connsiteY2" fmla="*/ 21797 h 259771"/>
              <a:gd name="connsiteX3" fmla="*/ 784540 w 2195256"/>
              <a:gd name="connsiteY3" fmla="*/ 3558 h 259771"/>
              <a:gd name="connsiteX4" fmla="*/ 964347 w 2195256"/>
              <a:gd name="connsiteY4" fmla="*/ 44794 h 259771"/>
              <a:gd name="connsiteX5" fmla="*/ 1101798 w 2195256"/>
              <a:gd name="connsiteY5" fmla="*/ 100698 h 259771"/>
              <a:gd name="connsiteX6" fmla="*/ 1291330 w 2195256"/>
              <a:gd name="connsiteY6" fmla="*/ 203019 h 259771"/>
              <a:gd name="connsiteX7" fmla="*/ 1492530 w 2195256"/>
              <a:gd name="connsiteY7" fmla="*/ 252089 h 259771"/>
              <a:gd name="connsiteX8" fmla="*/ 1690373 w 2195256"/>
              <a:gd name="connsiteY8" fmla="*/ 255481 h 259771"/>
              <a:gd name="connsiteX9" fmla="*/ 1868999 w 2195256"/>
              <a:gd name="connsiteY9" fmla="*/ 211051 h 259771"/>
              <a:gd name="connsiteX10" fmla="*/ 2003546 w 2195256"/>
              <a:gd name="connsiteY10" fmla="*/ 148164 h 259771"/>
              <a:gd name="connsiteX11" fmla="*/ 2195256 w 2195256"/>
              <a:gd name="connsiteY11" fmla="*/ 45931 h 259771"/>
              <a:gd name="connsiteX0" fmla="*/ 0 w 2193682"/>
              <a:gd name="connsiteY0" fmla="*/ 148119 h 259771"/>
              <a:gd name="connsiteX1" fmla="*/ 285378 w 2193682"/>
              <a:gd name="connsiteY1" fmla="*/ 176957 h 259771"/>
              <a:gd name="connsiteX2" fmla="*/ 600554 w 2193682"/>
              <a:gd name="connsiteY2" fmla="*/ 21797 h 259771"/>
              <a:gd name="connsiteX3" fmla="*/ 782966 w 2193682"/>
              <a:gd name="connsiteY3" fmla="*/ 3558 h 259771"/>
              <a:gd name="connsiteX4" fmla="*/ 962773 w 2193682"/>
              <a:gd name="connsiteY4" fmla="*/ 44794 h 259771"/>
              <a:gd name="connsiteX5" fmla="*/ 1100224 w 2193682"/>
              <a:gd name="connsiteY5" fmla="*/ 100698 h 259771"/>
              <a:gd name="connsiteX6" fmla="*/ 1289756 w 2193682"/>
              <a:gd name="connsiteY6" fmla="*/ 203019 h 259771"/>
              <a:gd name="connsiteX7" fmla="*/ 1490956 w 2193682"/>
              <a:gd name="connsiteY7" fmla="*/ 252089 h 259771"/>
              <a:gd name="connsiteX8" fmla="*/ 1688799 w 2193682"/>
              <a:gd name="connsiteY8" fmla="*/ 255481 h 259771"/>
              <a:gd name="connsiteX9" fmla="*/ 1867425 w 2193682"/>
              <a:gd name="connsiteY9" fmla="*/ 211051 h 259771"/>
              <a:gd name="connsiteX10" fmla="*/ 2001972 w 2193682"/>
              <a:gd name="connsiteY10" fmla="*/ 148164 h 259771"/>
              <a:gd name="connsiteX11" fmla="*/ 2193682 w 2193682"/>
              <a:gd name="connsiteY11" fmla="*/ 45931 h 259771"/>
              <a:gd name="connsiteX0" fmla="*/ 0 w 2193682"/>
              <a:gd name="connsiteY0" fmla="*/ 148119 h 259771"/>
              <a:gd name="connsiteX1" fmla="*/ 285378 w 2193682"/>
              <a:gd name="connsiteY1" fmla="*/ 176957 h 259771"/>
              <a:gd name="connsiteX2" fmla="*/ 600554 w 2193682"/>
              <a:gd name="connsiteY2" fmla="*/ 21797 h 259771"/>
              <a:gd name="connsiteX3" fmla="*/ 782966 w 2193682"/>
              <a:gd name="connsiteY3" fmla="*/ 3558 h 259771"/>
              <a:gd name="connsiteX4" fmla="*/ 962773 w 2193682"/>
              <a:gd name="connsiteY4" fmla="*/ 44794 h 259771"/>
              <a:gd name="connsiteX5" fmla="*/ 1100224 w 2193682"/>
              <a:gd name="connsiteY5" fmla="*/ 100698 h 259771"/>
              <a:gd name="connsiteX6" fmla="*/ 1289756 w 2193682"/>
              <a:gd name="connsiteY6" fmla="*/ 203019 h 259771"/>
              <a:gd name="connsiteX7" fmla="*/ 1490956 w 2193682"/>
              <a:gd name="connsiteY7" fmla="*/ 252089 h 259771"/>
              <a:gd name="connsiteX8" fmla="*/ 1688799 w 2193682"/>
              <a:gd name="connsiteY8" fmla="*/ 255481 h 259771"/>
              <a:gd name="connsiteX9" fmla="*/ 1867425 w 2193682"/>
              <a:gd name="connsiteY9" fmla="*/ 211051 h 259771"/>
              <a:gd name="connsiteX10" fmla="*/ 2001972 w 2193682"/>
              <a:gd name="connsiteY10" fmla="*/ 148164 h 259771"/>
              <a:gd name="connsiteX11" fmla="*/ 2193682 w 2193682"/>
              <a:gd name="connsiteY11" fmla="*/ 45931 h 259771"/>
              <a:gd name="connsiteX0" fmla="*/ 0 w 2193682"/>
              <a:gd name="connsiteY0" fmla="*/ 147839 h 259491"/>
              <a:gd name="connsiteX1" fmla="*/ 296392 w 2193682"/>
              <a:gd name="connsiteY1" fmla="*/ 170701 h 259491"/>
              <a:gd name="connsiteX2" fmla="*/ 600554 w 2193682"/>
              <a:gd name="connsiteY2" fmla="*/ 21517 h 259491"/>
              <a:gd name="connsiteX3" fmla="*/ 782966 w 2193682"/>
              <a:gd name="connsiteY3" fmla="*/ 3278 h 259491"/>
              <a:gd name="connsiteX4" fmla="*/ 962773 w 2193682"/>
              <a:gd name="connsiteY4" fmla="*/ 44514 h 259491"/>
              <a:gd name="connsiteX5" fmla="*/ 1100224 w 2193682"/>
              <a:gd name="connsiteY5" fmla="*/ 100418 h 259491"/>
              <a:gd name="connsiteX6" fmla="*/ 1289756 w 2193682"/>
              <a:gd name="connsiteY6" fmla="*/ 202739 h 259491"/>
              <a:gd name="connsiteX7" fmla="*/ 1490956 w 2193682"/>
              <a:gd name="connsiteY7" fmla="*/ 251809 h 259491"/>
              <a:gd name="connsiteX8" fmla="*/ 1688799 w 2193682"/>
              <a:gd name="connsiteY8" fmla="*/ 255201 h 259491"/>
              <a:gd name="connsiteX9" fmla="*/ 1867425 w 2193682"/>
              <a:gd name="connsiteY9" fmla="*/ 210771 h 259491"/>
              <a:gd name="connsiteX10" fmla="*/ 2001972 w 2193682"/>
              <a:gd name="connsiteY10" fmla="*/ 147884 h 259491"/>
              <a:gd name="connsiteX11" fmla="*/ 2193682 w 2193682"/>
              <a:gd name="connsiteY11" fmla="*/ 45651 h 259491"/>
              <a:gd name="connsiteX0" fmla="*/ 0 w 2193682"/>
              <a:gd name="connsiteY0" fmla="*/ 144695 h 256347"/>
              <a:gd name="connsiteX1" fmla="*/ 296392 w 2193682"/>
              <a:gd name="connsiteY1" fmla="*/ 167557 h 256347"/>
              <a:gd name="connsiteX2" fmla="*/ 608421 w 2193682"/>
              <a:gd name="connsiteY2" fmla="*/ 33910 h 256347"/>
              <a:gd name="connsiteX3" fmla="*/ 782966 w 2193682"/>
              <a:gd name="connsiteY3" fmla="*/ 134 h 256347"/>
              <a:gd name="connsiteX4" fmla="*/ 962773 w 2193682"/>
              <a:gd name="connsiteY4" fmla="*/ 41370 h 256347"/>
              <a:gd name="connsiteX5" fmla="*/ 1100224 w 2193682"/>
              <a:gd name="connsiteY5" fmla="*/ 97274 h 256347"/>
              <a:gd name="connsiteX6" fmla="*/ 1289756 w 2193682"/>
              <a:gd name="connsiteY6" fmla="*/ 199595 h 256347"/>
              <a:gd name="connsiteX7" fmla="*/ 1490956 w 2193682"/>
              <a:gd name="connsiteY7" fmla="*/ 248665 h 256347"/>
              <a:gd name="connsiteX8" fmla="*/ 1688799 w 2193682"/>
              <a:gd name="connsiteY8" fmla="*/ 252057 h 256347"/>
              <a:gd name="connsiteX9" fmla="*/ 1867425 w 2193682"/>
              <a:gd name="connsiteY9" fmla="*/ 207627 h 256347"/>
              <a:gd name="connsiteX10" fmla="*/ 2001972 w 2193682"/>
              <a:gd name="connsiteY10" fmla="*/ 144740 h 256347"/>
              <a:gd name="connsiteX11" fmla="*/ 2193682 w 2193682"/>
              <a:gd name="connsiteY11" fmla="*/ 42507 h 256347"/>
              <a:gd name="connsiteX0" fmla="*/ 0 w 2193682"/>
              <a:gd name="connsiteY0" fmla="*/ 144807 h 256459"/>
              <a:gd name="connsiteX1" fmla="*/ 296392 w 2193682"/>
              <a:gd name="connsiteY1" fmla="*/ 167669 h 256459"/>
              <a:gd name="connsiteX2" fmla="*/ 608421 w 2193682"/>
              <a:gd name="connsiteY2" fmla="*/ 34022 h 256459"/>
              <a:gd name="connsiteX3" fmla="*/ 782966 w 2193682"/>
              <a:gd name="connsiteY3" fmla="*/ 246 h 256459"/>
              <a:gd name="connsiteX4" fmla="*/ 962773 w 2193682"/>
              <a:gd name="connsiteY4" fmla="*/ 41482 h 256459"/>
              <a:gd name="connsiteX5" fmla="*/ 1100224 w 2193682"/>
              <a:gd name="connsiteY5" fmla="*/ 97386 h 256459"/>
              <a:gd name="connsiteX6" fmla="*/ 1289756 w 2193682"/>
              <a:gd name="connsiteY6" fmla="*/ 199707 h 256459"/>
              <a:gd name="connsiteX7" fmla="*/ 1490956 w 2193682"/>
              <a:gd name="connsiteY7" fmla="*/ 248777 h 256459"/>
              <a:gd name="connsiteX8" fmla="*/ 1688799 w 2193682"/>
              <a:gd name="connsiteY8" fmla="*/ 252169 h 256459"/>
              <a:gd name="connsiteX9" fmla="*/ 1867425 w 2193682"/>
              <a:gd name="connsiteY9" fmla="*/ 207739 h 256459"/>
              <a:gd name="connsiteX10" fmla="*/ 2001972 w 2193682"/>
              <a:gd name="connsiteY10" fmla="*/ 144852 h 256459"/>
              <a:gd name="connsiteX11" fmla="*/ 2193682 w 2193682"/>
              <a:gd name="connsiteY11" fmla="*/ 42619 h 256459"/>
              <a:gd name="connsiteX0" fmla="*/ 0 w 2193682"/>
              <a:gd name="connsiteY0" fmla="*/ 128772 h 240424"/>
              <a:gd name="connsiteX1" fmla="*/ 296392 w 2193682"/>
              <a:gd name="connsiteY1" fmla="*/ 151634 h 240424"/>
              <a:gd name="connsiteX2" fmla="*/ 608421 w 2193682"/>
              <a:gd name="connsiteY2" fmla="*/ 17987 h 240424"/>
              <a:gd name="connsiteX3" fmla="*/ 789259 w 2193682"/>
              <a:gd name="connsiteY3" fmla="*/ 2139 h 240424"/>
              <a:gd name="connsiteX4" fmla="*/ 962773 w 2193682"/>
              <a:gd name="connsiteY4" fmla="*/ 25447 h 240424"/>
              <a:gd name="connsiteX5" fmla="*/ 1100224 w 2193682"/>
              <a:gd name="connsiteY5" fmla="*/ 81351 h 240424"/>
              <a:gd name="connsiteX6" fmla="*/ 1289756 w 2193682"/>
              <a:gd name="connsiteY6" fmla="*/ 183672 h 240424"/>
              <a:gd name="connsiteX7" fmla="*/ 1490956 w 2193682"/>
              <a:gd name="connsiteY7" fmla="*/ 232742 h 240424"/>
              <a:gd name="connsiteX8" fmla="*/ 1688799 w 2193682"/>
              <a:gd name="connsiteY8" fmla="*/ 236134 h 240424"/>
              <a:gd name="connsiteX9" fmla="*/ 1867425 w 2193682"/>
              <a:gd name="connsiteY9" fmla="*/ 191704 h 240424"/>
              <a:gd name="connsiteX10" fmla="*/ 2001972 w 2193682"/>
              <a:gd name="connsiteY10" fmla="*/ 128817 h 240424"/>
              <a:gd name="connsiteX11" fmla="*/ 2193682 w 2193682"/>
              <a:gd name="connsiteY11" fmla="*/ 26584 h 240424"/>
              <a:gd name="connsiteX0" fmla="*/ 0 w 2193682"/>
              <a:gd name="connsiteY0" fmla="*/ 131404 h 243056"/>
              <a:gd name="connsiteX1" fmla="*/ 296392 w 2193682"/>
              <a:gd name="connsiteY1" fmla="*/ 154266 h 243056"/>
              <a:gd name="connsiteX2" fmla="*/ 608421 w 2193682"/>
              <a:gd name="connsiteY2" fmla="*/ 20619 h 243056"/>
              <a:gd name="connsiteX3" fmla="*/ 790832 w 2193682"/>
              <a:gd name="connsiteY3" fmla="*/ 1185 h 243056"/>
              <a:gd name="connsiteX4" fmla="*/ 962773 w 2193682"/>
              <a:gd name="connsiteY4" fmla="*/ 28079 h 243056"/>
              <a:gd name="connsiteX5" fmla="*/ 1100224 w 2193682"/>
              <a:gd name="connsiteY5" fmla="*/ 83983 h 243056"/>
              <a:gd name="connsiteX6" fmla="*/ 1289756 w 2193682"/>
              <a:gd name="connsiteY6" fmla="*/ 186304 h 243056"/>
              <a:gd name="connsiteX7" fmla="*/ 1490956 w 2193682"/>
              <a:gd name="connsiteY7" fmla="*/ 235374 h 243056"/>
              <a:gd name="connsiteX8" fmla="*/ 1688799 w 2193682"/>
              <a:gd name="connsiteY8" fmla="*/ 238766 h 243056"/>
              <a:gd name="connsiteX9" fmla="*/ 1867425 w 2193682"/>
              <a:gd name="connsiteY9" fmla="*/ 194336 h 243056"/>
              <a:gd name="connsiteX10" fmla="*/ 2001972 w 2193682"/>
              <a:gd name="connsiteY10" fmla="*/ 131449 h 243056"/>
              <a:gd name="connsiteX11" fmla="*/ 2193682 w 2193682"/>
              <a:gd name="connsiteY11" fmla="*/ 29216 h 243056"/>
              <a:gd name="connsiteX0" fmla="*/ 0 w 2193682"/>
              <a:gd name="connsiteY0" fmla="*/ 135484 h 247136"/>
              <a:gd name="connsiteX1" fmla="*/ 296392 w 2193682"/>
              <a:gd name="connsiteY1" fmla="*/ 158346 h 247136"/>
              <a:gd name="connsiteX2" fmla="*/ 608421 w 2193682"/>
              <a:gd name="connsiteY2" fmla="*/ 24699 h 247136"/>
              <a:gd name="connsiteX3" fmla="*/ 789258 w 2193682"/>
              <a:gd name="connsiteY3" fmla="*/ 484 h 247136"/>
              <a:gd name="connsiteX4" fmla="*/ 962773 w 2193682"/>
              <a:gd name="connsiteY4" fmla="*/ 32159 h 247136"/>
              <a:gd name="connsiteX5" fmla="*/ 1100224 w 2193682"/>
              <a:gd name="connsiteY5" fmla="*/ 88063 h 247136"/>
              <a:gd name="connsiteX6" fmla="*/ 1289756 w 2193682"/>
              <a:gd name="connsiteY6" fmla="*/ 190384 h 247136"/>
              <a:gd name="connsiteX7" fmla="*/ 1490956 w 2193682"/>
              <a:gd name="connsiteY7" fmla="*/ 239454 h 247136"/>
              <a:gd name="connsiteX8" fmla="*/ 1688799 w 2193682"/>
              <a:gd name="connsiteY8" fmla="*/ 242846 h 247136"/>
              <a:gd name="connsiteX9" fmla="*/ 1867425 w 2193682"/>
              <a:gd name="connsiteY9" fmla="*/ 198416 h 247136"/>
              <a:gd name="connsiteX10" fmla="*/ 2001972 w 2193682"/>
              <a:gd name="connsiteY10" fmla="*/ 135529 h 247136"/>
              <a:gd name="connsiteX11" fmla="*/ 2193682 w 2193682"/>
              <a:gd name="connsiteY11" fmla="*/ 33296 h 247136"/>
              <a:gd name="connsiteX0" fmla="*/ 0 w 2193682"/>
              <a:gd name="connsiteY0" fmla="*/ 135959 h 247611"/>
              <a:gd name="connsiteX1" fmla="*/ 296392 w 2193682"/>
              <a:gd name="connsiteY1" fmla="*/ 158821 h 247611"/>
              <a:gd name="connsiteX2" fmla="*/ 608421 w 2193682"/>
              <a:gd name="connsiteY2" fmla="*/ 25174 h 247611"/>
              <a:gd name="connsiteX3" fmla="*/ 789258 w 2193682"/>
              <a:gd name="connsiteY3" fmla="*/ 959 h 247611"/>
              <a:gd name="connsiteX4" fmla="*/ 973786 w 2193682"/>
              <a:gd name="connsiteY4" fmla="*/ 39805 h 247611"/>
              <a:gd name="connsiteX5" fmla="*/ 1100224 w 2193682"/>
              <a:gd name="connsiteY5" fmla="*/ 88538 h 247611"/>
              <a:gd name="connsiteX6" fmla="*/ 1289756 w 2193682"/>
              <a:gd name="connsiteY6" fmla="*/ 190859 h 247611"/>
              <a:gd name="connsiteX7" fmla="*/ 1490956 w 2193682"/>
              <a:gd name="connsiteY7" fmla="*/ 239929 h 247611"/>
              <a:gd name="connsiteX8" fmla="*/ 1688799 w 2193682"/>
              <a:gd name="connsiteY8" fmla="*/ 243321 h 247611"/>
              <a:gd name="connsiteX9" fmla="*/ 1867425 w 2193682"/>
              <a:gd name="connsiteY9" fmla="*/ 198891 h 247611"/>
              <a:gd name="connsiteX10" fmla="*/ 2001972 w 2193682"/>
              <a:gd name="connsiteY10" fmla="*/ 136004 h 247611"/>
              <a:gd name="connsiteX11" fmla="*/ 2193682 w 2193682"/>
              <a:gd name="connsiteY11" fmla="*/ 33771 h 247611"/>
              <a:gd name="connsiteX0" fmla="*/ 0 w 2193682"/>
              <a:gd name="connsiteY0" fmla="*/ 135959 h 247611"/>
              <a:gd name="connsiteX1" fmla="*/ 296392 w 2193682"/>
              <a:gd name="connsiteY1" fmla="*/ 158821 h 247611"/>
              <a:gd name="connsiteX2" fmla="*/ 608421 w 2193682"/>
              <a:gd name="connsiteY2" fmla="*/ 25174 h 247611"/>
              <a:gd name="connsiteX3" fmla="*/ 789258 w 2193682"/>
              <a:gd name="connsiteY3" fmla="*/ 959 h 247611"/>
              <a:gd name="connsiteX4" fmla="*/ 973786 w 2193682"/>
              <a:gd name="connsiteY4" fmla="*/ 39805 h 247611"/>
              <a:gd name="connsiteX5" fmla="*/ 1108091 w 2193682"/>
              <a:gd name="connsiteY5" fmla="*/ 116027 h 247611"/>
              <a:gd name="connsiteX6" fmla="*/ 1289756 w 2193682"/>
              <a:gd name="connsiteY6" fmla="*/ 190859 h 247611"/>
              <a:gd name="connsiteX7" fmla="*/ 1490956 w 2193682"/>
              <a:gd name="connsiteY7" fmla="*/ 239929 h 247611"/>
              <a:gd name="connsiteX8" fmla="*/ 1688799 w 2193682"/>
              <a:gd name="connsiteY8" fmla="*/ 243321 h 247611"/>
              <a:gd name="connsiteX9" fmla="*/ 1867425 w 2193682"/>
              <a:gd name="connsiteY9" fmla="*/ 198891 h 247611"/>
              <a:gd name="connsiteX10" fmla="*/ 2001972 w 2193682"/>
              <a:gd name="connsiteY10" fmla="*/ 136004 h 247611"/>
              <a:gd name="connsiteX11" fmla="*/ 2193682 w 2193682"/>
              <a:gd name="connsiteY11" fmla="*/ 33771 h 247611"/>
              <a:gd name="connsiteX0" fmla="*/ 0 w 2193682"/>
              <a:gd name="connsiteY0" fmla="*/ 135959 h 247611"/>
              <a:gd name="connsiteX1" fmla="*/ 296392 w 2193682"/>
              <a:gd name="connsiteY1" fmla="*/ 158821 h 247611"/>
              <a:gd name="connsiteX2" fmla="*/ 608421 w 2193682"/>
              <a:gd name="connsiteY2" fmla="*/ 25174 h 247611"/>
              <a:gd name="connsiteX3" fmla="*/ 789258 w 2193682"/>
              <a:gd name="connsiteY3" fmla="*/ 959 h 247611"/>
              <a:gd name="connsiteX4" fmla="*/ 973786 w 2193682"/>
              <a:gd name="connsiteY4" fmla="*/ 39805 h 247611"/>
              <a:gd name="connsiteX5" fmla="*/ 1117531 w 2193682"/>
              <a:gd name="connsiteY5" fmla="*/ 112442 h 247611"/>
              <a:gd name="connsiteX6" fmla="*/ 1289756 w 2193682"/>
              <a:gd name="connsiteY6" fmla="*/ 190859 h 247611"/>
              <a:gd name="connsiteX7" fmla="*/ 1490956 w 2193682"/>
              <a:gd name="connsiteY7" fmla="*/ 239929 h 247611"/>
              <a:gd name="connsiteX8" fmla="*/ 1688799 w 2193682"/>
              <a:gd name="connsiteY8" fmla="*/ 243321 h 247611"/>
              <a:gd name="connsiteX9" fmla="*/ 1867425 w 2193682"/>
              <a:gd name="connsiteY9" fmla="*/ 198891 h 247611"/>
              <a:gd name="connsiteX10" fmla="*/ 2001972 w 2193682"/>
              <a:gd name="connsiteY10" fmla="*/ 136004 h 247611"/>
              <a:gd name="connsiteX11" fmla="*/ 2193682 w 2193682"/>
              <a:gd name="connsiteY11" fmla="*/ 33771 h 247611"/>
              <a:gd name="connsiteX0" fmla="*/ 0 w 2193682"/>
              <a:gd name="connsiteY0" fmla="*/ 135959 h 247313"/>
              <a:gd name="connsiteX1" fmla="*/ 296392 w 2193682"/>
              <a:gd name="connsiteY1" fmla="*/ 158821 h 247313"/>
              <a:gd name="connsiteX2" fmla="*/ 608421 w 2193682"/>
              <a:gd name="connsiteY2" fmla="*/ 25174 h 247313"/>
              <a:gd name="connsiteX3" fmla="*/ 789258 w 2193682"/>
              <a:gd name="connsiteY3" fmla="*/ 959 h 247313"/>
              <a:gd name="connsiteX4" fmla="*/ 973786 w 2193682"/>
              <a:gd name="connsiteY4" fmla="*/ 39805 h 247313"/>
              <a:gd name="connsiteX5" fmla="*/ 1117531 w 2193682"/>
              <a:gd name="connsiteY5" fmla="*/ 112442 h 247313"/>
              <a:gd name="connsiteX6" fmla="*/ 1289756 w 2193682"/>
              <a:gd name="connsiteY6" fmla="*/ 196834 h 247313"/>
              <a:gd name="connsiteX7" fmla="*/ 1490956 w 2193682"/>
              <a:gd name="connsiteY7" fmla="*/ 239929 h 247313"/>
              <a:gd name="connsiteX8" fmla="*/ 1688799 w 2193682"/>
              <a:gd name="connsiteY8" fmla="*/ 243321 h 247313"/>
              <a:gd name="connsiteX9" fmla="*/ 1867425 w 2193682"/>
              <a:gd name="connsiteY9" fmla="*/ 198891 h 247313"/>
              <a:gd name="connsiteX10" fmla="*/ 2001972 w 2193682"/>
              <a:gd name="connsiteY10" fmla="*/ 136004 h 247313"/>
              <a:gd name="connsiteX11" fmla="*/ 2193682 w 2193682"/>
              <a:gd name="connsiteY11" fmla="*/ 33771 h 247313"/>
              <a:gd name="connsiteX0" fmla="*/ 0 w 2193682"/>
              <a:gd name="connsiteY0" fmla="*/ 135959 h 249835"/>
              <a:gd name="connsiteX1" fmla="*/ 296392 w 2193682"/>
              <a:gd name="connsiteY1" fmla="*/ 158821 h 249835"/>
              <a:gd name="connsiteX2" fmla="*/ 608421 w 2193682"/>
              <a:gd name="connsiteY2" fmla="*/ 25174 h 249835"/>
              <a:gd name="connsiteX3" fmla="*/ 789258 w 2193682"/>
              <a:gd name="connsiteY3" fmla="*/ 959 h 249835"/>
              <a:gd name="connsiteX4" fmla="*/ 973786 w 2193682"/>
              <a:gd name="connsiteY4" fmla="*/ 39805 h 249835"/>
              <a:gd name="connsiteX5" fmla="*/ 1117531 w 2193682"/>
              <a:gd name="connsiteY5" fmla="*/ 112442 h 249835"/>
              <a:gd name="connsiteX6" fmla="*/ 1289756 w 2193682"/>
              <a:gd name="connsiteY6" fmla="*/ 196834 h 249835"/>
              <a:gd name="connsiteX7" fmla="*/ 1484663 w 2193682"/>
              <a:gd name="connsiteY7" fmla="*/ 244710 h 249835"/>
              <a:gd name="connsiteX8" fmla="*/ 1688799 w 2193682"/>
              <a:gd name="connsiteY8" fmla="*/ 243321 h 249835"/>
              <a:gd name="connsiteX9" fmla="*/ 1867425 w 2193682"/>
              <a:gd name="connsiteY9" fmla="*/ 198891 h 249835"/>
              <a:gd name="connsiteX10" fmla="*/ 2001972 w 2193682"/>
              <a:gd name="connsiteY10" fmla="*/ 136004 h 249835"/>
              <a:gd name="connsiteX11" fmla="*/ 2193682 w 2193682"/>
              <a:gd name="connsiteY11" fmla="*/ 33771 h 249835"/>
              <a:gd name="connsiteX0" fmla="*/ 0 w 2193682"/>
              <a:gd name="connsiteY0" fmla="*/ 135959 h 246940"/>
              <a:gd name="connsiteX1" fmla="*/ 296392 w 2193682"/>
              <a:gd name="connsiteY1" fmla="*/ 158821 h 246940"/>
              <a:gd name="connsiteX2" fmla="*/ 608421 w 2193682"/>
              <a:gd name="connsiteY2" fmla="*/ 25174 h 246940"/>
              <a:gd name="connsiteX3" fmla="*/ 789258 w 2193682"/>
              <a:gd name="connsiteY3" fmla="*/ 959 h 246940"/>
              <a:gd name="connsiteX4" fmla="*/ 973786 w 2193682"/>
              <a:gd name="connsiteY4" fmla="*/ 39805 h 246940"/>
              <a:gd name="connsiteX5" fmla="*/ 1117531 w 2193682"/>
              <a:gd name="connsiteY5" fmla="*/ 112442 h 246940"/>
              <a:gd name="connsiteX6" fmla="*/ 1289756 w 2193682"/>
              <a:gd name="connsiteY6" fmla="*/ 196834 h 246940"/>
              <a:gd name="connsiteX7" fmla="*/ 1484663 w 2193682"/>
              <a:gd name="connsiteY7" fmla="*/ 244710 h 246940"/>
              <a:gd name="connsiteX8" fmla="*/ 1695092 w 2193682"/>
              <a:gd name="connsiteY8" fmla="*/ 234956 h 246940"/>
              <a:gd name="connsiteX9" fmla="*/ 1867425 w 2193682"/>
              <a:gd name="connsiteY9" fmla="*/ 198891 h 246940"/>
              <a:gd name="connsiteX10" fmla="*/ 2001972 w 2193682"/>
              <a:gd name="connsiteY10" fmla="*/ 136004 h 246940"/>
              <a:gd name="connsiteX11" fmla="*/ 2193682 w 2193682"/>
              <a:gd name="connsiteY11" fmla="*/ 33771 h 246940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867425 w 2193682"/>
              <a:gd name="connsiteY10" fmla="*/ 198891 h 247097"/>
              <a:gd name="connsiteX11" fmla="*/ 2001972 w 2193682"/>
              <a:gd name="connsiteY11" fmla="*/ 136004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01972 w 2193682"/>
              <a:gd name="connsiteY11" fmla="*/ 136004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50745 w 2193682"/>
              <a:gd name="connsiteY11" fmla="*/ 110906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50745 w 2193682"/>
              <a:gd name="connsiteY11" fmla="*/ 110906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1305 w 2193682"/>
              <a:gd name="connsiteY11" fmla="*/ 110906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9171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9171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4451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16198 w 2193682"/>
              <a:gd name="connsiteY10" fmla="*/ 169012 h 247097"/>
              <a:gd name="connsiteX11" fmla="*/ 2047598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63398 w 2193682"/>
              <a:gd name="connsiteY10" fmla="*/ 153475 h 247097"/>
              <a:gd name="connsiteX11" fmla="*/ 2047598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63398 w 2193682"/>
              <a:gd name="connsiteY10" fmla="*/ 153475 h 247097"/>
              <a:gd name="connsiteX11" fmla="*/ 2047598 w 2193682"/>
              <a:gd name="connsiteY11" fmla="*/ 115687 h 247097"/>
              <a:gd name="connsiteX12" fmla="*/ 2193682 w 2193682"/>
              <a:gd name="connsiteY12" fmla="*/ 33771 h 247097"/>
              <a:gd name="connsiteX0" fmla="*/ 0 w 2193682"/>
              <a:gd name="connsiteY0" fmla="*/ 135959 h 247097"/>
              <a:gd name="connsiteX1" fmla="*/ 296392 w 2193682"/>
              <a:gd name="connsiteY1" fmla="*/ 158821 h 247097"/>
              <a:gd name="connsiteX2" fmla="*/ 608421 w 2193682"/>
              <a:gd name="connsiteY2" fmla="*/ 25174 h 247097"/>
              <a:gd name="connsiteX3" fmla="*/ 789258 w 2193682"/>
              <a:gd name="connsiteY3" fmla="*/ 959 h 247097"/>
              <a:gd name="connsiteX4" fmla="*/ 973786 w 2193682"/>
              <a:gd name="connsiteY4" fmla="*/ 39805 h 247097"/>
              <a:gd name="connsiteX5" fmla="*/ 1117531 w 2193682"/>
              <a:gd name="connsiteY5" fmla="*/ 112442 h 247097"/>
              <a:gd name="connsiteX6" fmla="*/ 1289756 w 2193682"/>
              <a:gd name="connsiteY6" fmla="*/ 196834 h 247097"/>
              <a:gd name="connsiteX7" fmla="*/ 1484663 w 2193682"/>
              <a:gd name="connsiteY7" fmla="*/ 244710 h 247097"/>
              <a:gd name="connsiteX8" fmla="*/ 1695092 w 2193682"/>
              <a:gd name="connsiteY8" fmla="*/ 234956 h 247097"/>
              <a:gd name="connsiteX9" fmla="*/ 1852130 w 2193682"/>
              <a:gd name="connsiteY9" fmla="*/ 192373 h 247097"/>
              <a:gd name="connsiteX10" fmla="*/ 1963398 w 2193682"/>
              <a:gd name="connsiteY10" fmla="*/ 153475 h 247097"/>
              <a:gd name="connsiteX11" fmla="*/ 2047598 w 2193682"/>
              <a:gd name="connsiteY11" fmla="*/ 115687 h 247097"/>
              <a:gd name="connsiteX12" fmla="*/ 2193682 w 2193682"/>
              <a:gd name="connsiteY12" fmla="*/ 33771 h 24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3682" h="247097">
                <a:moveTo>
                  <a:pt x="0" y="135959"/>
                </a:moveTo>
                <a:cubicBezTo>
                  <a:pt x="129171" y="176501"/>
                  <a:pt x="194989" y="177285"/>
                  <a:pt x="296392" y="158821"/>
                </a:cubicBezTo>
                <a:cubicBezTo>
                  <a:pt x="397795" y="140357"/>
                  <a:pt x="526277" y="51484"/>
                  <a:pt x="608421" y="25174"/>
                </a:cubicBezTo>
                <a:cubicBezTo>
                  <a:pt x="690565" y="-1136"/>
                  <a:pt x="728364" y="-1479"/>
                  <a:pt x="789258" y="959"/>
                </a:cubicBezTo>
                <a:cubicBezTo>
                  <a:pt x="850152" y="3397"/>
                  <a:pt x="919074" y="21225"/>
                  <a:pt x="973786" y="39805"/>
                </a:cubicBezTo>
                <a:cubicBezTo>
                  <a:pt x="1028498" y="58386"/>
                  <a:pt x="1064869" y="86270"/>
                  <a:pt x="1117531" y="112442"/>
                </a:cubicBezTo>
                <a:cubicBezTo>
                  <a:pt x="1170193" y="138614"/>
                  <a:pt x="1228567" y="174789"/>
                  <a:pt x="1289756" y="196834"/>
                </a:cubicBezTo>
                <a:cubicBezTo>
                  <a:pt x="1350945" y="218879"/>
                  <a:pt x="1417107" y="238356"/>
                  <a:pt x="1484663" y="244710"/>
                </a:cubicBezTo>
                <a:cubicBezTo>
                  <a:pt x="1552219" y="251064"/>
                  <a:pt x="1633848" y="243679"/>
                  <a:pt x="1695092" y="234956"/>
                </a:cubicBezTo>
                <a:cubicBezTo>
                  <a:pt x="1756336" y="226233"/>
                  <a:pt x="1823408" y="198384"/>
                  <a:pt x="1852130" y="192373"/>
                </a:cubicBezTo>
                <a:cubicBezTo>
                  <a:pt x="1880852" y="186362"/>
                  <a:pt x="1930820" y="166256"/>
                  <a:pt x="1963398" y="153475"/>
                </a:cubicBezTo>
                <a:cubicBezTo>
                  <a:pt x="1995976" y="140694"/>
                  <a:pt x="1974758" y="149745"/>
                  <a:pt x="2047598" y="115687"/>
                </a:cubicBezTo>
                <a:cubicBezTo>
                  <a:pt x="2181799" y="38603"/>
                  <a:pt x="2049105" y="115476"/>
                  <a:pt x="2193682" y="33771"/>
                </a:cubicBezTo>
              </a:path>
            </a:pathLst>
          </a:custGeom>
          <a:noFill/>
          <a:ln w="1016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4550228E-1AA7-99A1-FCA8-6846F5DB1F34}"/>
              </a:ext>
            </a:extLst>
          </p:cNvPr>
          <p:cNvSpPr/>
          <p:nvPr userDrawn="1"/>
        </p:nvSpPr>
        <p:spPr>
          <a:xfrm>
            <a:off x="8785553" y="5369140"/>
            <a:ext cx="437618" cy="437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C825C46-8BDB-4ABB-91F3-EB0D1F4D49A8}"/>
              </a:ext>
            </a:extLst>
          </p:cNvPr>
          <p:cNvSpPr/>
          <p:nvPr userDrawn="1"/>
        </p:nvSpPr>
        <p:spPr>
          <a:xfrm>
            <a:off x="9816175" y="0"/>
            <a:ext cx="1859078" cy="128379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3574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pos="4180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ový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9774F-7863-C8D9-F707-FD4DEB836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550863"/>
            <a:ext cx="88200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cs-CZ"/>
              <a:t>Nadpis, velikost 36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7090EB5-CD67-EADE-D837-6AC5420B5B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000" y="1846262"/>
            <a:ext cx="10800000" cy="4320000"/>
          </a:xfrm>
        </p:spPr>
        <p:txBody>
          <a:bodyPr/>
          <a:lstStyle/>
          <a:p>
            <a:pPr lvl="0"/>
            <a:r>
              <a:rPr lang="cs-CZ"/>
              <a:t>Vložte text, velikost 24</a:t>
            </a:r>
          </a:p>
        </p:txBody>
      </p:sp>
    </p:spTree>
    <p:extLst>
      <p:ext uri="{BB962C8B-B14F-4D97-AF65-F5344CB8AC3E}">
        <p14:creationId xmlns:p14="http://schemas.microsoft.com/office/powerpoint/2010/main" val="26687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ový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9774F-7863-C8D9-F707-FD4DEB836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550863"/>
            <a:ext cx="88200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cs-CZ"/>
              <a:t>Nadpis, velikost 36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7090EB5-CD67-EADE-D837-6AC5420B5B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999" y="1809848"/>
            <a:ext cx="5220000" cy="4320000"/>
          </a:xfrm>
        </p:spPr>
        <p:txBody>
          <a:bodyPr/>
          <a:lstStyle/>
          <a:p>
            <a:pPr lvl="0"/>
            <a:r>
              <a:rPr lang="cs-CZ"/>
              <a:t>Vložte text, velikost 24</a:t>
            </a:r>
          </a:p>
        </p:txBody>
      </p:sp>
      <p:sp>
        <p:nvSpPr>
          <p:cNvPr id="6" name="Zástupný obsah 6">
            <a:extLst>
              <a:ext uri="{FF2B5EF4-FFF2-40B4-BE49-F238E27FC236}">
                <a16:creationId xmlns:a16="http://schemas.microsoft.com/office/drawing/2014/main" id="{C42E19C8-B94C-52A5-C14A-979133675AC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3043" y="1809848"/>
            <a:ext cx="5220000" cy="4320000"/>
          </a:xfrm>
        </p:spPr>
        <p:txBody>
          <a:bodyPr/>
          <a:lstStyle/>
          <a:p>
            <a:pPr lvl="0"/>
            <a:r>
              <a:rPr lang="cs-CZ"/>
              <a:t>Vložte text, velikost 24</a:t>
            </a:r>
          </a:p>
        </p:txBody>
      </p:sp>
    </p:spTree>
    <p:extLst>
      <p:ext uri="{BB962C8B-B14F-4D97-AF65-F5344CB8AC3E}">
        <p14:creationId xmlns:p14="http://schemas.microsoft.com/office/powerpoint/2010/main" val="402648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27" userDrawn="1">
          <p15:clr>
            <a:srgbClr val="A4A3A4"/>
          </p15:clr>
        </p15:guide>
        <p15:guide id="4" pos="3953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9774F-7863-C8D9-F707-FD4DEB836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550863"/>
            <a:ext cx="88200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cs-CZ"/>
              <a:t>Nadpis, velikost 36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7090EB5-CD67-EADE-D837-6AC5420B5B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999" y="2889250"/>
            <a:ext cx="5220000" cy="3240088"/>
          </a:xfrm>
        </p:spPr>
        <p:txBody>
          <a:bodyPr/>
          <a:lstStyle/>
          <a:p>
            <a:pPr lvl="0"/>
            <a:r>
              <a:rPr lang="cs-CZ"/>
              <a:t>Vložte text, velikost 24</a:t>
            </a:r>
          </a:p>
        </p:txBody>
      </p:sp>
      <p:sp>
        <p:nvSpPr>
          <p:cNvPr id="6" name="Zástupný obsah 6">
            <a:extLst>
              <a:ext uri="{FF2B5EF4-FFF2-40B4-BE49-F238E27FC236}">
                <a16:creationId xmlns:a16="http://schemas.microsoft.com/office/drawing/2014/main" id="{C42E19C8-B94C-52A5-C14A-979133675AC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3043" y="2885959"/>
            <a:ext cx="5220000" cy="3240088"/>
          </a:xfrm>
        </p:spPr>
        <p:txBody>
          <a:bodyPr/>
          <a:lstStyle/>
          <a:p>
            <a:pPr lvl="0"/>
            <a:r>
              <a:rPr lang="cs-CZ"/>
              <a:t>Vložte text, velikost 24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57226B3-3F65-158C-2166-34E434B5B0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1989139"/>
            <a:ext cx="5221288" cy="792162"/>
          </a:xfrm>
        </p:spPr>
        <p:txBody>
          <a:bodyPr anchor="ctr">
            <a:no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cs-CZ"/>
              <a:t>Podnadpis</a:t>
            </a:r>
          </a:p>
        </p:txBody>
      </p:sp>
      <p:sp>
        <p:nvSpPr>
          <p:cNvPr id="10" name="Zástupný text 8">
            <a:extLst>
              <a:ext uri="{FF2B5EF4-FFF2-40B4-BE49-F238E27FC236}">
                <a16:creationId xmlns:a16="http://schemas.microsoft.com/office/drawing/2014/main" id="{504D5DCF-17C3-84BF-0FCA-EB74311DD5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5388" y="1989139"/>
            <a:ext cx="5221288" cy="792162"/>
          </a:xfrm>
        </p:spPr>
        <p:txBody>
          <a:bodyPr anchor="ctr">
            <a:no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cs-CZ"/>
              <a:t>Podnadpis</a:t>
            </a:r>
          </a:p>
        </p:txBody>
      </p:sp>
    </p:spTree>
    <p:extLst>
      <p:ext uri="{BB962C8B-B14F-4D97-AF65-F5344CB8AC3E}">
        <p14:creationId xmlns:p14="http://schemas.microsoft.com/office/powerpoint/2010/main" val="158838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840">
          <p15:clr>
            <a:srgbClr val="A4A3A4"/>
          </p15:clr>
        </p15:guide>
        <p15:guide id="3" pos="3727">
          <p15:clr>
            <a:srgbClr val="A4A3A4"/>
          </p15:clr>
        </p15:guide>
        <p15:guide id="4" pos="3953">
          <p15:clr>
            <a:srgbClr val="A4A3A4"/>
          </p15:clr>
        </p15:guide>
        <p15:guide id="5" orient="horz" pos="1820" userDrawn="1">
          <p15:clr>
            <a:srgbClr val="A4A3A4"/>
          </p15:clr>
        </p15:guide>
        <p15:guide id="6" orient="horz" pos="1752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9774F-7863-C8D9-F707-FD4DEB836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550863"/>
            <a:ext cx="88200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cs-CZ"/>
              <a:t>Nadpis, velikost 36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7090EB5-CD67-EADE-D837-6AC5420B5B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999" y="2889250"/>
            <a:ext cx="3413988" cy="3240088"/>
          </a:xfrm>
        </p:spPr>
        <p:txBody>
          <a:bodyPr/>
          <a:lstStyle/>
          <a:p>
            <a:pPr lvl="0"/>
            <a:r>
              <a:rPr lang="cs-CZ"/>
              <a:t>Vložte text, velikost 24</a:t>
            </a:r>
          </a:p>
        </p:txBody>
      </p:sp>
      <p:sp>
        <p:nvSpPr>
          <p:cNvPr id="6" name="Zástupný obsah 6">
            <a:extLst>
              <a:ext uri="{FF2B5EF4-FFF2-40B4-BE49-F238E27FC236}">
                <a16:creationId xmlns:a16="http://schemas.microsoft.com/office/drawing/2014/main" id="{C42E19C8-B94C-52A5-C14A-979133675AC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86240" y="2885959"/>
            <a:ext cx="3413988" cy="3240088"/>
          </a:xfrm>
        </p:spPr>
        <p:txBody>
          <a:bodyPr/>
          <a:lstStyle/>
          <a:p>
            <a:pPr lvl="0"/>
            <a:r>
              <a:rPr lang="cs-CZ"/>
              <a:t>Vložte text, velikost 24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57226B3-3F65-158C-2166-34E434B5B0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4" y="1989139"/>
            <a:ext cx="3414831" cy="792162"/>
          </a:xfrm>
        </p:spPr>
        <p:txBody>
          <a:bodyPr anchor="ctr">
            <a:no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cs-CZ"/>
              <a:t>Podnadpis</a:t>
            </a:r>
          </a:p>
        </p:txBody>
      </p:sp>
      <p:sp>
        <p:nvSpPr>
          <p:cNvPr id="10" name="Zástupný text 8">
            <a:extLst>
              <a:ext uri="{FF2B5EF4-FFF2-40B4-BE49-F238E27FC236}">
                <a16:creationId xmlns:a16="http://schemas.microsoft.com/office/drawing/2014/main" id="{504D5DCF-17C3-84BF-0FCA-EB74311DD5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8584" y="1989139"/>
            <a:ext cx="3414831" cy="792162"/>
          </a:xfrm>
        </p:spPr>
        <p:txBody>
          <a:bodyPr anchor="ctr">
            <a:no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cs-CZ"/>
              <a:t>Podnadpis</a:t>
            </a:r>
          </a:p>
        </p:txBody>
      </p:sp>
      <p:sp>
        <p:nvSpPr>
          <p:cNvPr id="3" name="Zástupný obsah 6">
            <a:extLst>
              <a:ext uri="{FF2B5EF4-FFF2-40B4-BE49-F238E27FC236}">
                <a16:creationId xmlns:a16="http://schemas.microsoft.com/office/drawing/2014/main" id="{3782FB3A-C16F-828D-10DF-5BE2A79FF67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79500" y="2889250"/>
            <a:ext cx="3413988" cy="3240088"/>
          </a:xfrm>
        </p:spPr>
        <p:txBody>
          <a:bodyPr/>
          <a:lstStyle/>
          <a:p>
            <a:pPr lvl="0"/>
            <a:r>
              <a:rPr lang="cs-CZ"/>
              <a:t>Vložte text, velikost 24</a:t>
            </a:r>
          </a:p>
        </p:txBody>
      </p:sp>
      <p:sp>
        <p:nvSpPr>
          <p:cNvPr id="4" name="Zástupný text 8">
            <a:extLst>
              <a:ext uri="{FF2B5EF4-FFF2-40B4-BE49-F238E27FC236}">
                <a16:creationId xmlns:a16="http://schemas.microsoft.com/office/drawing/2014/main" id="{05E27D1D-85E0-AA06-4785-20A07A257B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1844" y="1992430"/>
            <a:ext cx="3414831" cy="792162"/>
          </a:xfrm>
        </p:spPr>
        <p:txBody>
          <a:bodyPr anchor="ctr">
            <a:no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cs-CZ"/>
              <a:t>Podnadpis</a:t>
            </a:r>
          </a:p>
        </p:txBody>
      </p:sp>
    </p:spTree>
    <p:extLst>
      <p:ext uri="{BB962C8B-B14F-4D97-AF65-F5344CB8AC3E}">
        <p14:creationId xmlns:p14="http://schemas.microsoft.com/office/powerpoint/2010/main" val="4256323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840">
          <p15:clr>
            <a:srgbClr val="A4A3A4"/>
          </p15:clr>
        </p15:guide>
        <p15:guide id="3" pos="3727">
          <p15:clr>
            <a:srgbClr val="A4A3A4"/>
          </p15:clr>
        </p15:guide>
        <p15:guide id="4" pos="3953">
          <p15:clr>
            <a:srgbClr val="A4A3A4"/>
          </p15:clr>
        </p15:guide>
        <p15:guide id="5" orient="horz" pos="1820">
          <p15:clr>
            <a:srgbClr val="A4A3A4"/>
          </p15:clr>
        </p15:guide>
        <p15:guide id="6" orient="horz" pos="1752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obráz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9774F-7863-C8D9-F707-FD4DEB836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550863"/>
            <a:ext cx="88200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cs-CZ"/>
              <a:t>Nadpis, velikost 36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7090EB5-CD67-EADE-D837-6AC5420B5B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999" y="1809436"/>
            <a:ext cx="52200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Vložte text, velikost 24</a:t>
            </a:r>
          </a:p>
        </p:txBody>
      </p:sp>
      <p:sp>
        <p:nvSpPr>
          <p:cNvPr id="3" name="Zástupný symbol obrázku 6">
            <a:extLst>
              <a:ext uri="{FF2B5EF4-FFF2-40B4-BE49-F238E27FC236}">
                <a16:creationId xmlns:a16="http://schemas.microsoft.com/office/drawing/2014/main" id="{4D755BF1-966E-0096-9F1E-272801D8AE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5388" y="1809436"/>
            <a:ext cx="5220000" cy="4320000"/>
          </a:xfrm>
          <a:prstGeom prst="roundRect">
            <a:avLst/>
          </a:prstGeom>
        </p:spPr>
        <p:txBody>
          <a:bodyPr bIns="72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cs-CZ"/>
              <a:t>Kliknutím na ikonu vložíte obrázek</a:t>
            </a:r>
          </a:p>
        </p:txBody>
      </p:sp>
    </p:spTree>
    <p:extLst>
      <p:ext uri="{BB962C8B-B14F-4D97-AF65-F5344CB8AC3E}">
        <p14:creationId xmlns:p14="http://schemas.microsoft.com/office/powerpoint/2010/main" val="938083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3727">
          <p15:clr>
            <a:srgbClr val="A4A3A4"/>
          </p15:clr>
        </p15:guide>
        <p15:guide id="4" pos="395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9774F-7863-C8D9-F707-FD4DEB836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550863"/>
            <a:ext cx="88200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cs-CZ"/>
              <a:t>Nadpis, velikost 36</a:t>
            </a:r>
          </a:p>
        </p:txBody>
      </p:sp>
      <p:sp>
        <p:nvSpPr>
          <p:cNvPr id="3" name="Zástupný symbol obrázku 6">
            <a:extLst>
              <a:ext uri="{FF2B5EF4-FFF2-40B4-BE49-F238E27FC236}">
                <a16:creationId xmlns:a16="http://schemas.microsoft.com/office/drawing/2014/main" id="{4D755BF1-966E-0096-9F1E-272801D8AE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5387" y="1809436"/>
            <a:ext cx="5221287" cy="4320000"/>
          </a:xfrm>
          <a:prstGeom prst="roundRect">
            <a:avLst/>
          </a:prstGeom>
        </p:spPr>
        <p:txBody>
          <a:bodyPr bIns="72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cs-CZ"/>
              <a:t>Kliknutím na ikonu vložíte obrázek</a:t>
            </a:r>
          </a:p>
        </p:txBody>
      </p:sp>
      <p:sp>
        <p:nvSpPr>
          <p:cNvPr id="4" name="Zástupný symbol obrázku 6">
            <a:extLst>
              <a:ext uri="{FF2B5EF4-FFF2-40B4-BE49-F238E27FC236}">
                <a16:creationId xmlns:a16="http://schemas.microsoft.com/office/drawing/2014/main" id="{7BDF866E-FF1B-DCCF-EBE3-780E9C9A30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9558" y="1809436"/>
            <a:ext cx="5220000" cy="4320000"/>
          </a:xfrm>
          <a:prstGeom prst="roundRect">
            <a:avLst/>
          </a:prstGeom>
        </p:spPr>
        <p:txBody>
          <a:bodyPr bIns="72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cs-CZ"/>
              <a:t>Kliknutím na ikonu vložíte obrázek</a:t>
            </a:r>
          </a:p>
        </p:txBody>
      </p:sp>
    </p:spTree>
    <p:extLst>
      <p:ext uri="{BB962C8B-B14F-4D97-AF65-F5344CB8AC3E}">
        <p14:creationId xmlns:p14="http://schemas.microsoft.com/office/powerpoint/2010/main" val="505273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A4A3A4"/>
          </p15:clr>
        </p15:guide>
        <p15:guide id="2" pos="3840">
          <p15:clr>
            <a:srgbClr val="A4A3A4"/>
          </p15:clr>
        </p15:guide>
        <p15:guide id="3" pos="3727">
          <p15:clr>
            <a:srgbClr val="A4A3A4"/>
          </p15:clr>
        </p15:guide>
        <p15:guide id="4" pos="3953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oobrázkov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56FA2B-A2D8-52DA-CC05-9005C8858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551491"/>
            <a:ext cx="8820000" cy="896737"/>
          </a:xfrm>
        </p:spPr>
        <p:txBody>
          <a:bodyPr/>
          <a:lstStyle/>
          <a:p>
            <a:r>
              <a:rPr lang="cs-CZ"/>
              <a:t>Nadpis, velikost 36</a:t>
            </a:r>
          </a:p>
        </p:txBody>
      </p:sp>
      <p:sp>
        <p:nvSpPr>
          <p:cNvPr id="7" name="Zástupný symbol obrázku 6">
            <a:extLst>
              <a:ext uri="{FF2B5EF4-FFF2-40B4-BE49-F238E27FC236}">
                <a16:creationId xmlns:a16="http://schemas.microsoft.com/office/drawing/2014/main" id="{AECDEA09-1895-610F-D306-25345AB9E8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5" y="1809338"/>
            <a:ext cx="10801350" cy="4320000"/>
          </a:xfrm>
          <a:prstGeom prst="roundRect">
            <a:avLst/>
          </a:prstGeom>
        </p:spPr>
        <p:txBody>
          <a:bodyPr bIns="72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cs-CZ"/>
              <a:t>Kliknutím na ikonu vložíte obrázek</a:t>
            </a:r>
          </a:p>
        </p:txBody>
      </p:sp>
    </p:spTree>
    <p:extLst>
      <p:ext uri="{BB962C8B-B14F-4D97-AF65-F5344CB8AC3E}">
        <p14:creationId xmlns:p14="http://schemas.microsoft.com/office/powerpoint/2010/main" val="4496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DA235-A892-431A-A62C-681D0FAC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554667"/>
            <a:ext cx="10803632" cy="896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cs-CZ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2919-BDB7-4117-8860-6EC22720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839545"/>
            <a:ext cx="10801350" cy="4303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cs-CZ" noProof="0"/>
              <a:t>Kliknutím změníte text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C09BFA1B-3D81-403C-8F2F-CDEA39204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5" y="6291982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400" b="0">
                <a:solidFill>
                  <a:schemeClr val="bg1">
                    <a:lumMod val="50000"/>
                  </a:schemeClr>
                </a:solidFill>
                <a:latin typeface="Metric-Regular"/>
              </a:defRPr>
            </a:lvl1pPr>
          </a:lstStyle>
          <a:p>
            <a:r>
              <a:rPr lang="cs-CZ"/>
              <a:t>Datum</a:t>
            </a:r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D891C4-DA5B-440D-97DD-A1DAC193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1982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 b="0">
                <a:solidFill>
                  <a:schemeClr val="bg1">
                    <a:lumMod val="50000"/>
                  </a:schemeClr>
                </a:solidFill>
                <a:latin typeface="Metric-Regular"/>
              </a:defRPr>
            </a:lvl1pPr>
          </a:lstStyle>
          <a:p>
            <a:endParaRPr lang="en-US"/>
          </a:p>
        </p:txBody>
      </p:sp>
      <p:sp>
        <p:nvSpPr>
          <p:cNvPr id="15" name="Zástupný symbol pro číslo snímku 5">
            <a:extLst>
              <a:ext uri="{FF2B5EF4-FFF2-40B4-BE49-F238E27FC236}">
                <a16:creationId xmlns:a16="http://schemas.microsoft.com/office/drawing/2014/main" id="{43F87009-DAF1-44E1-9FB6-4E881ED0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3475" y="6291982"/>
            <a:ext cx="576064" cy="36512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Metric-Regular"/>
              </a:defRPr>
            </a:lvl1pPr>
          </a:lstStyle>
          <a:p>
            <a:pPr>
              <a:defRPr/>
            </a:pPr>
            <a:fld id="{32697B58-894D-4DA8-8AF0-E2A20E5FB49A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46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68" r:id="rId3"/>
    <p:sldLayoutId id="2147483669" r:id="rId4"/>
    <p:sldLayoutId id="2147483670" r:id="rId5"/>
    <p:sldLayoutId id="2147483677" r:id="rId6"/>
    <p:sldLayoutId id="2147483673" r:id="rId7"/>
    <p:sldLayoutId id="2147483676" r:id="rId8"/>
    <p:sldLayoutId id="2147483672" r:id="rId9"/>
    <p:sldLayoutId id="2147483671" r:id="rId10"/>
    <p:sldLayoutId id="2147483666" r:id="rId11"/>
    <p:sldLayoutId id="2147483667" r:id="rId12"/>
    <p:sldLayoutId id="2147483675" r:id="rId13"/>
    <p:sldLayoutId id="2147483681" r:id="rId14"/>
    <p:sldLayoutId id="2147483682" r:id="rId15"/>
    <p:sldLayoutId id="2147483683" r:id="rId1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0AC02-6764-A149-7D5F-1254E3DC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0" y="1757642"/>
            <a:ext cx="10317859" cy="2803341"/>
          </a:xfrm>
        </p:spPr>
        <p:txBody>
          <a:bodyPr/>
          <a:lstStyle/>
          <a:p>
            <a:br>
              <a:rPr lang="cs-CZ" sz="4000" b="1" i="0" dirty="0">
                <a:solidFill>
                  <a:srgbClr val="1A1919"/>
                </a:solidFill>
                <a:effectLst/>
                <a:latin typeface="elza"/>
              </a:rPr>
            </a:br>
            <a:br>
              <a:rPr lang="cs-CZ" sz="4000" b="1" i="0" dirty="0">
                <a:solidFill>
                  <a:srgbClr val="1A1919"/>
                </a:solidFill>
                <a:effectLst/>
                <a:latin typeface="elza"/>
              </a:rPr>
            </a:br>
            <a:br>
              <a:rPr lang="cs-CZ" sz="4000" b="1" i="0" dirty="0">
                <a:solidFill>
                  <a:srgbClr val="1A1919"/>
                </a:solidFill>
                <a:effectLst/>
                <a:latin typeface="elza"/>
              </a:rPr>
            </a:br>
            <a:r>
              <a:rPr lang="cs-CZ" sz="4000" b="1" i="0" dirty="0">
                <a:solidFill>
                  <a:srgbClr val="1A1919"/>
                </a:solidFill>
                <a:effectLst/>
                <a:latin typeface="elza"/>
              </a:rPr>
              <a:t>Power BI </a:t>
            </a:r>
            <a:br>
              <a:rPr lang="cs-CZ" sz="4000" b="1" i="0" dirty="0">
                <a:solidFill>
                  <a:srgbClr val="1A1919"/>
                </a:solidFill>
                <a:effectLst/>
                <a:latin typeface="elza"/>
              </a:rPr>
            </a:br>
            <a:r>
              <a:rPr lang="cs-CZ" sz="4000" b="1" i="0" dirty="0">
                <a:solidFill>
                  <a:srgbClr val="1A1919"/>
                </a:solidFill>
                <a:effectLst/>
                <a:latin typeface="elza"/>
              </a:rPr>
              <a:t>Efektivní analýza</a:t>
            </a:r>
            <a:br>
              <a:rPr lang="cs-CZ" sz="4000" b="1" i="0" dirty="0">
                <a:solidFill>
                  <a:srgbClr val="1A1919"/>
                </a:solidFill>
                <a:effectLst/>
                <a:latin typeface="elza"/>
              </a:rPr>
            </a:br>
            <a:r>
              <a:rPr lang="cs-CZ" sz="4000" b="1" i="0" dirty="0">
                <a:solidFill>
                  <a:srgbClr val="1A1919"/>
                </a:solidFill>
                <a:effectLst/>
                <a:latin typeface="elza"/>
              </a:rPr>
              <a:t>dat a reporting</a:t>
            </a:r>
            <a:br>
              <a:rPr lang="cs-CZ" b="1" i="0" dirty="0">
                <a:solidFill>
                  <a:srgbClr val="1A1919"/>
                </a:solidFill>
                <a:effectLst/>
                <a:latin typeface="elza"/>
              </a:rPr>
            </a:br>
            <a:br>
              <a:rPr lang="cs-CZ" b="1" i="0" dirty="0">
                <a:solidFill>
                  <a:srgbClr val="002060"/>
                </a:solidFill>
                <a:effectLst/>
                <a:latin typeface="Jost"/>
              </a:rPr>
            </a:br>
            <a:br>
              <a:rPr lang="cs-CZ" b="1" i="0" dirty="0">
                <a:solidFill>
                  <a:srgbClr val="002060"/>
                </a:solidFill>
                <a:effectLst/>
                <a:latin typeface="Jost"/>
              </a:rPr>
            </a:br>
            <a:r>
              <a:rPr lang="cs-CZ" sz="4000" dirty="0">
                <a:solidFill>
                  <a:srgbClr val="002060"/>
                </a:solidFill>
                <a:latin typeface="Jost"/>
              </a:rPr>
              <a:t>DATRON, a.s.</a:t>
            </a:r>
            <a:r>
              <a:rPr lang="cs-CZ" b="1" i="0" dirty="0">
                <a:solidFill>
                  <a:srgbClr val="002060"/>
                </a:solidFill>
                <a:effectLst/>
                <a:latin typeface="Jost"/>
              </a:rPr>
              <a:t> </a:t>
            </a:r>
            <a:br>
              <a:rPr lang="cs-CZ" b="1" i="0" dirty="0">
                <a:solidFill>
                  <a:srgbClr val="002060"/>
                </a:solidFill>
                <a:effectLst/>
                <a:latin typeface="Jost"/>
              </a:rPr>
            </a:br>
            <a:endParaRPr lang="cs-CZ" b="1" i="0" dirty="0">
              <a:solidFill>
                <a:srgbClr val="002060"/>
              </a:solidFill>
              <a:effectLst/>
              <a:latin typeface="Jost"/>
            </a:endParaRPr>
          </a:p>
        </p:txBody>
      </p:sp>
      <p:pic>
        <p:nvPicPr>
          <p:cNvPr id="16" name="Picture Placeholder 15" descr="Person writing in notebook">
            <a:extLst>
              <a:ext uri="{FF2B5EF4-FFF2-40B4-BE49-F238E27FC236}">
                <a16:creationId xmlns:a16="http://schemas.microsoft.com/office/drawing/2014/main" id="{7DAE66B1-7454-FBD2-E6C6-3029E233AC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r="1379"/>
          <a:stretch>
            <a:fillRect/>
          </a:stretch>
        </p:blipFill>
        <p:spPr>
          <a:xfrm>
            <a:off x="4946650" y="908050"/>
            <a:ext cx="7078663" cy="4852988"/>
          </a:xfrm>
        </p:spPr>
      </p:pic>
    </p:spTree>
    <p:extLst>
      <p:ext uri="{BB962C8B-B14F-4D97-AF65-F5344CB8AC3E}">
        <p14:creationId xmlns:p14="http://schemas.microsoft.com/office/powerpoint/2010/main" val="136926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Interaktivita v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17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Vizuály = filtry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00225"/>
            <a:ext cx="11220451" cy="40401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Každý 1 bod vizuálu je filtrem tabulky, jejíž data jsou použita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Každý 1 vybraný bod jiného vizuálu vycházející ze stejné tabulky je filtr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Každý 1 vybraný bod jiného vizuálu vycházejícího z tabulky propojené aktivní relací je filtr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Všechny sloupce a míry dosazené do karty Filtry působí jako filtry</a:t>
            </a:r>
          </a:p>
          <a:p>
            <a:pPr marL="0" indent="0">
              <a:buNone/>
            </a:pPr>
            <a:endParaRPr lang="cs-CZ" dirty="0">
              <a:solidFill>
                <a:srgbClr val="191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1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Vizuály = filtry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040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Filtry se mohou přenášet napříč stránkami prostřednictvím:</a:t>
            </a:r>
          </a:p>
          <a:p>
            <a:pPr lvl="1">
              <a:lnSpc>
                <a:spcPct val="150000"/>
              </a:lnSpc>
            </a:pPr>
            <a:r>
              <a:rPr lang="cs-CZ" sz="2400" dirty="0">
                <a:solidFill>
                  <a:srgbClr val="19173A"/>
                </a:solidFill>
              </a:rPr>
              <a:t>synchronizace průřezů</a:t>
            </a:r>
          </a:p>
          <a:p>
            <a:pPr lvl="1">
              <a:lnSpc>
                <a:spcPct val="150000"/>
              </a:lnSpc>
            </a:pPr>
            <a:r>
              <a:rPr lang="cs-CZ" sz="2400" dirty="0">
                <a:solidFill>
                  <a:srgbClr val="19173A"/>
                </a:solidFill>
              </a:rPr>
              <a:t>nastavením filtru na úrovni „Filtry na všech stránkách“</a:t>
            </a:r>
          </a:p>
          <a:p>
            <a:pPr lvl="1">
              <a:lnSpc>
                <a:spcPct val="150000"/>
              </a:lnSpc>
            </a:pPr>
            <a:r>
              <a:rPr lang="cs-CZ" sz="2400" dirty="0">
                <a:solidFill>
                  <a:srgbClr val="19173A"/>
                </a:solidFill>
              </a:rPr>
              <a:t>v rámci podrobné analýzy či popisu</a:t>
            </a:r>
          </a:p>
          <a:p>
            <a:pPr marL="0" indent="0">
              <a:buNone/>
            </a:pPr>
            <a:endParaRPr lang="cs-CZ" dirty="0">
              <a:solidFill>
                <a:srgbClr val="191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9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model a relace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800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modelování – schéma hvězdy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14</a:t>
            </a:fld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390201-A65A-FCCA-2CAF-1686AA52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65" y="1582485"/>
            <a:ext cx="6840070" cy="46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1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15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188388" cy="427400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rgbClr val="19173A"/>
                </a:solidFill>
              </a:rPr>
              <a:t>Základní možnosti propojení tabulek relacemi: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rgbClr val="19173A"/>
                </a:solidFill>
              </a:rPr>
              <a:t>tabulky nejsou propojeny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rgbClr val="19173A"/>
                </a:solidFill>
              </a:rPr>
              <a:t>tabulky jsou propojeny neaktivní relací, která je zapínána v rámci výpočtu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rgbClr val="19173A"/>
                </a:solidFill>
              </a:rPr>
              <a:t>tabulky jsou propojeny aktivní relací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rgbClr val="19173A"/>
                </a:solidFill>
              </a:rPr>
              <a:t>Rozdělení v závislosti na směru: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rgbClr val="19173A"/>
                </a:solidFill>
              </a:rPr>
              <a:t>jednosměrné, kdy jedna tabulka filtruje druhou a ne naopak</a:t>
            </a:r>
          </a:p>
          <a:p>
            <a:pPr lvl="1">
              <a:lnSpc>
                <a:spcPct val="170000"/>
              </a:lnSpc>
            </a:pPr>
            <a:r>
              <a:rPr lang="cs-CZ" sz="4000" dirty="0">
                <a:solidFill>
                  <a:srgbClr val="19173A"/>
                </a:solidFill>
              </a:rPr>
              <a:t>obousměrné, kdy se tabulky ovlivňují navzájem</a:t>
            </a:r>
          </a:p>
          <a:p>
            <a:pPr lvl="1">
              <a:lnSpc>
                <a:spcPct val="120000"/>
              </a:lnSpc>
            </a:pPr>
            <a:endParaRPr lang="cs-CZ" dirty="0">
              <a:solidFill>
                <a:srgbClr val="19173A"/>
              </a:solidFill>
            </a:endParaRPr>
          </a:p>
          <a:p>
            <a:pPr marL="0" indent="0">
              <a:buNone/>
            </a:pPr>
            <a:endParaRPr lang="cs-CZ" dirty="0">
              <a:solidFill>
                <a:srgbClr val="191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6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16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9928412" cy="40401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Rozdělní relací v závislosti na kardinalitě:</a:t>
            </a:r>
          </a:p>
          <a:p>
            <a:pPr lvl="1">
              <a:lnSpc>
                <a:spcPct val="120000"/>
              </a:lnSpc>
            </a:pPr>
            <a:r>
              <a:rPr lang="cs-CZ" sz="2000" b="1" dirty="0">
                <a:solidFill>
                  <a:srgbClr val="19173A"/>
                </a:solidFill>
              </a:rPr>
              <a:t>Relace M:1 (*:1):  </a:t>
            </a:r>
            <a:r>
              <a:rPr lang="cs-CZ" sz="2000" dirty="0">
                <a:solidFill>
                  <a:srgbClr val="19173A"/>
                </a:solidFill>
              </a:rPr>
              <a:t>Sloupec v dané tabulce může obsahovat více než jeden výskyt nějaké hodnoty a druhá související obsahuje jen jeden výskyt nějaké hodnoty.</a:t>
            </a:r>
          </a:p>
          <a:p>
            <a:pPr lvl="1">
              <a:lnSpc>
                <a:spcPct val="120000"/>
              </a:lnSpc>
            </a:pPr>
            <a:r>
              <a:rPr lang="cs-CZ" sz="2000" b="1" dirty="0">
                <a:solidFill>
                  <a:srgbClr val="19173A"/>
                </a:solidFill>
              </a:rPr>
              <a:t>Jedna k jedné (1:1) : </a:t>
            </a:r>
            <a:r>
              <a:rPr lang="cs-CZ" sz="2000" dirty="0">
                <a:solidFill>
                  <a:srgbClr val="19173A"/>
                </a:solidFill>
              </a:rPr>
              <a:t>V relaci 1:1 obsahuje sloupec v jedné tabulce jen jeden výskyt konkrétní hodnoty a jiná související tabulka obsahuje jen jeden výskyt konkrétní hodnoty.</a:t>
            </a:r>
          </a:p>
          <a:p>
            <a:pPr lvl="1">
              <a:lnSpc>
                <a:spcPct val="120000"/>
              </a:lnSpc>
            </a:pPr>
            <a:r>
              <a:rPr lang="cs-CZ" sz="2000" b="1" dirty="0">
                <a:solidFill>
                  <a:srgbClr val="19173A"/>
                </a:solidFill>
              </a:rPr>
              <a:t>Jedna k mnoha (1:*) : </a:t>
            </a:r>
            <a:r>
              <a:rPr lang="cs-CZ" sz="2000" dirty="0">
                <a:solidFill>
                  <a:srgbClr val="19173A"/>
                </a:solidFill>
              </a:rPr>
              <a:t>V relaci 1:N obsahuje sloupec v jedné tabulce jen jeden výskyt konkrétní hodnoty a jiná související tabulka může obsahovat více než jeden výskyt nějaké hodnoty.</a:t>
            </a:r>
          </a:p>
          <a:p>
            <a:pPr lvl="1">
              <a:lnSpc>
                <a:spcPct val="120000"/>
              </a:lnSpc>
            </a:pPr>
            <a:r>
              <a:rPr lang="cs-CZ" sz="2000" b="1" dirty="0">
                <a:solidFill>
                  <a:srgbClr val="19173A"/>
                </a:solidFill>
              </a:rPr>
              <a:t>Mnoho až mnoho (*:*): </a:t>
            </a:r>
            <a:r>
              <a:rPr lang="cs-CZ" sz="2000" dirty="0">
                <a:solidFill>
                  <a:srgbClr val="19173A"/>
                </a:solidFill>
              </a:rPr>
              <a:t>U složených modelů můžete mezi tabulkami vytvořit relaci M:N, která odstraňuje požadavky na jedinečné hodnoty v tabulkách. </a:t>
            </a:r>
            <a:endParaRPr lang="cs-CZ" sz="700" dirty="0">
              <a:solidFill>
                <a:srgbClr val="191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4CF6-3C9D-B85D-6BE5-EA84C37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ADE7-39AE-C643-009F-6C94DEB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718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DAX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18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4"/>
            <a:ext cx="10515600" cy="43495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Nástroj pro práci s velkým množstvím dat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Data jsou uložena v operační paměti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Po importu z Power Query, tabulky jsou rozděleny na jednotlivé sloupce, komprimovány a následně uloženy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K datové analýze slouží jazyk DAX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Při analýze pracujeme se sloupci tabulek uložených v operační paměti, tyto objekty lze chápat jako databázové tabulky, případně jako Excel tabulky</a:t>
            </a:r>
          </a:p>
        </p:txBody>
      </p:sp>
    </p:spTree>
    <p:extLst>
      <p:ext uri="{BB962C8B-B14F-4D97-AF65-F5344CB8AC3E}">
        <p14:creationId xmlns:p14="http://schemas.microsoft.com/office/powerpoint/2010/main" val="182230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19</a:t>
            </a:fld>
            <a:endParaRPr lang="cs-CZ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BF3A06-410E-3F12-D913-590D39BC775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9409919"/>
              </p:ext>
            </p:extLst>
          </p:nvPr>
        </p:nvGraphicFramePr>
        <p:xfrm>
          <a:off x="1079999" y="1800000"/>
          <a:ext cx="10273801" cy="458107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69364">
                  <a:extLst>
                    <a:ext uri="{9D8B030D-6E8A-4147-A177-3AD203B41FA5}">
                      <a16:colId xmlns:a16="http://schemas.microsoft.com/office/drawing/2014/main" val="1379660558"/>
                    </a:ext>
                  </a:extLst>
                </a:gridCol>
                <a:gridCol w="5169766">
                  <a:extLst>
                    <a:ext uri="{9D8B030D-6E8A-4147-A177-3AD203B41FA5}">
                      <a16:colId xmlns:a16="http://schemas.microsoft.com/office/drawing/2014/main" val="2814381699"/>
                    </a:ext>
                  </a:extLst>
                </a:gridCol>
                <a:gridCol w="1734671">
                  <a:extLst>
                    <a:ext uri="{9D8B030D-6E8A-4147-A177-3AD203B41FA5}">
                      <a16:colId xmlns:a16="http://schemas.microsoft.com/office/drawing/2014/main" val="1966824711"/>
                    </a:ext>
                  </a:extLst>
                </a:gridCol>
              </a:tblGrid>
              <a:tr h="27704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Typ operátoru</a:t>
                      </a:r>
                      <a:endParaRPr lang="cs-CZ" sz="1400" b="1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Symbol</a:t>
                      </a:r>
                      <a:endParaRPr lang="cs-CZ" sz="1400" b="1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Použití</a:t>
                      </a:r>
                      <a:endParaRPr lang="cs-CZ" sz="1400" b="1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23090805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Aritmetické operátory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 +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Sčítání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928853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 - 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Odčítání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728996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 * 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Násobení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476855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/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Dělení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470180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^ 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Umocnění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09511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Operátory porovnávání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 = 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je rovno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502458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&gt;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Větší než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045080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&lt;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Menší než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7443"/>
                  </a:ext>
                </a:extLst>
              </a:tr>
              <a:tr h="461739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&gt;= 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Větší či rovno než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024788"/>
                  </a:ext>
                </a:extLst>
              </a:tr>
              <a:tr h="461739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&lt;= 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Menší či rovno než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80354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&lt;&gt;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Nerovná se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96876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Logické operátory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&amp;&amp;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A zároveň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228197"/>
                  </a:ext>
                </a:extLst>
              </a:tr>
              <a:tr h="277044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>
                          <a:solidFill>
                            <a:srgbClr val="19173A"/>
                          </a:solidFill>
                          <a:effectLst/>
                        </a:rPr>
                        <a:t>||</a:t>
                      </a:r>
                      <a:endParaRPr lang="cs-CZ" sz="1400" b="0" i="0" u="none" strike="noStrike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Nebo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43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83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FC88-19B9-1587-FD21-5406C6B3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Jednotlivé součásti Power BI</a:t>
            </a:r>
            <a:br>
              <a:rPr lang="cs-CZ" dirty="0"/>
            </a:br>
            <a:endParaRPr lang="cs-CZ" dirty="0"/>
          </a:p>
        </p:txBody>
      </p:sp>
      <p:pic>
        <p:nvPicPr>
          <p:cNvPr id="3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05D865A8-CFB4-7A0E-EF6E-0A33BB6C1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71781"/>
            <a:ext cx="487892" cy="5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BF0137D-E91B-55C6-2C95-5F5CD40F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3659633"/>
            <a:ext cx="441853" cy="4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CFFBBBD-B0DE-C3F8-71DF-11C16556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73" y="3592170"/>
            <a:ext cx="609984" cy="5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XT File icon">
            <a:extLst>
              <a:ext uri="{FF2B5EF4-FFF2-40B4-BE49-F238E27FC236}">
                <a16:creationId xmlns:a16="http://schemas.microsoft.com/office/drawing/2014/main" id="{4539847B-A3EC-4CE0-87D6-AE7DBB2D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94" y="4397528"/>
            <a:ext cx="511081" cy="5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orld wide web Basic Rounded Lineal icon">
            <a:extLst>
              <a:ext uri="{FF2B5EF4-FFF2-40B4-BE49-F238E27FC236}">
                <a16:creationId xmlns:a16="http://schemas.microsoft.com/office/drawing/2014/main" id="{9550BD0E-6720-13CA-E154-9B793839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17" y="2871781"/>
            <a:ext cx="441853" cy="44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018EA1-6946-0798-52F1-DB7A45BCA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831" y="4350381"/>
            <a:ext cx="600688" cy="574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BEF9D-E873-4A9C-99C6-B2DABF7B8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7959" y="3382861"/>
            <a:ext cx="958887" cy="950402"/>
          </a:xfrm>
          <a:prstGeom prst="rect">
            <a:avLst/>
          </a:prstGeom>
        </p:spPr>
      </p:pic>
      <p:sp>
        <p:nvSpPr>
          <p:cNvPr id="10" name="AutoShape 12">
            <a:extLst>
              <a:ext uri="{FF2B5EF4-FFF2-40B4-BE49-F238E27FC236}">
                <a16:creationId xmlns:a16="http://schemas.microsoft.com/office/drawing/2014/main" id="{58FB3CE3-1747-3880-5201-F1035E91D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54643" cy="145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B44A7C-80F5-251F-3508-D54CE9EB7B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966" y="3290303"/>
            <a:ext cx="1230903" cy="111900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A97C37-A4E2-16E1-1A52-4A8527CA5ECC}"/>
              </a:ext>
            </a:extLst>
          </p:cNvPr>
          <p:cNvSpPr/>
          <p:nvPr/>
        </p:nvSpPr>
        <p:spPr>
          <a:xfrm>
            <a:off x="641350" y="2266950"/>
            <a:ext cx="2038350" cy="3122083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D1932D-5A17-1AD8-922D-E7951A059F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1798" y="3273418"/>
            <a:ext cx="1031013" cy="952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2CF11-3140-D5EA-3AA6-1C88B63A5943}"/>
              </a:ext>
            </a:extLst>
          </p:cNvPr>
          <p:cNvSpPr txBox="1"/>
          <p:nvPr/>
        </p:nvSpPr>
        <p:spPr>
          <a:xfrm>
            <a:off x="921953" y="1712819"/>
            <a:ext cx="16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19173A"/>
                </a:solidFill>
              </a:rPr>
              <a:t>Datové zdroje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AD82-C666-1409-30C3-BA3334789116}"/>
              </a:ext>
            </a:extLst>
          </p:cNvPr>
          <p:cNvSpPr txBox="1"/>
          <p:nvPr/>
        </p:nvSpPr>
        <p:spPr>
          <a:xfrm>
            <a:off x="3035427" y="1712819"/>
            <a:ext cx="16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19173A"/>
                </a:solidFill>
              </a:rPr>
              <a:t>Power 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D8C88-006D-30DC-57A0-5E88BA72F1AD}"/>
              </a:ext>
            </a:extLst>
          </p:cNvPr>
          <p:cNvSpPr txBox="1"/>
          <p:nvPr/>
        </p:nvSpPr>
        <p:spPr>
          <a:xfrm>
            <a:off x="4496877" y="1712819"/>
            <a:ext cx="206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19173A"/>
                </a:solidFill>
              </a:rPr>
              <a:t>Sémantický </a:t>
            </a:r>
            <a:br>
              <a:rPr lang="cs-CZ" dirty="0">
                <a:solidFill>
                  <a:srgbClr val="19173A"/>
                </a:solidFill>
              </a:rPr>
            </a:br>
            <a:r>
              <a:rPr lang="cs-CZ" dirty="0">
                <a:solidFill>
                  <a:srgbClr val="19173A"/>
                </a:solidFill>
              </a:rPr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0745E-9F6B-039D-2F5F-B51D70CF888E}"/>
              </a:ext>
            </a:extLst>
          </p:cNvPr>
          <p:cNvSpPr txBox="1"/>
          <p:nvPr/>
        </p:nvSpPr>
        <p:spPr>
          <a:xfrm>
            <a:off x="6236914" y="1712819"/>
            <a:ext cx="206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9173A"/>
                </a:solidFill>
              </a:defRPr>
            </a:lvl1pPr>
          </a:lstStyle>
          <a:p>
            <a:r>
              <a:rPr lang="cs-CZ" dirty="0"/>
              <a:t>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FB3C08-8690-F287-8BD7-65A7A61578C5}"/>
              </a:ext>
            </a:extLst>
          </p:cNvPr>
          <p:cNvCxnSpPr>
            <a:cxnSpLocks/>
          </p:cNvCxnSpPr>
          <p:nvPr/>
        </p:nvCxnSpPr>
        <p:spPr>
          <a:xfrm>
            <a:off x="2882900" y="3860082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AF5044-8DFB-A32B-84F0-9CC86886440E}"/>
              </a:ext>
            </a:extLst>
          </p:cNvPr>
          <p:cNvCxnSpPr>
            <a:cxnSpLocks/>
          </p:cNvCxnSpPr>
          <p:nvPr/>
        </p:nvCxnSpPr>
        <p:spPr>
          <a:xfrm>
            <a:off x="4559300" y="3860082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8169F1-01E2-0710-01E0-C6B06F0EA6F5}"/>
              </a:ext>
            </a:extLst>
          </p:cNvPr>
          <p:cNvCxnSpPr>
            <a:cxnSpLocks/>
          </p:cNvCxnSpPr>
          <p:nvPr/>
        </p:nvCxnSpPr>
        <p:spPr>
          <a:xfrm>
            <a:off x="6122614" y="3860082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63E2D0-1682-C1C3-E825-0AC31B6B6C8E}"/>
              </a:ext>
            </a:extLst>
          </p:cNvPr>
          <p:cNvSpPr/>
          <p:nvPr/>
        </p:nvSpPr>
        <p:spPr>
          <a:xfrm>
            <a:off x="8460879" y="2266950"/>
            <a:ext cx="2038350" cy="312208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2" name="Picture 20">
            <a:extLst>
              <a:ext uri="{FF2B5EF4-FFF2-40B4-BE49-F238E27FC236}">
                <a16:creationId xmlns:a16="http://schemas.microsoft.com/office/drawing/2014/main" id="{091621A5-682C-A844-E75A-6E87D744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526" y="2763178"/>
            <a:ext cx="548123" cy="50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>
            <a:extLst>
              <a:ext uri="{FF2B5EF4-FFF2-40B4-BE49-F238E27FC236}">
                <a16:creationId xmlns:a16="http://schemas.microsoft.com/office/drawing/2014/main" id="{F9D3FF7B-919F-5686-4583-CA423E7A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425" y="2693955"/>
            <a:ext cx="471486" cy="5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6047C5B3-372B-FB6A-C1C5-FC94945F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69" y="3551778"/>
            <a:ext cx="609984" cy="5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World wide web Basic Rounded Lineal icon">
            <a:extLst>
              <a:ext uri="{FF2B5EF4-FFF2-40B4-BE49-F238E27FC236}">
                <a16:creationId xmlns:a16="http://schemas.microsoft.com/office/drawing/2014/main" id="{9A72EF6A-5B3D-67BF-55F4-88CD6B72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58" y="3607063"/>
            <a:ext cx="441853" cy="44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F17448-1F34-52BC-0B32-2AD58137EF49}"/>
              </a:ext>
            </a:extLst>
          </p:cNvPr>
          <p:cNvCxnSpPr>
            <a:cxnSpLocks/>
          </p:cNvCxnSpPr>
          <p:nvPr/>
        </p:nvCxnSpPr>
        <p:spPr>
          <a:xfrm>
            <a:off x="7583114" y="3827989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Picture 28" descr="Microsoft Teams – Wikipedie">
            <a:extLst>
              <a:ext uri="{FF2B5EF4-FFF2-40B4-BE49-F238E27FC236}">
                <a16:creationId xmlns:a16="http://schemas.microsoft.com/office/drawing/2014/main" id="{61354368-5C0E-06CC-0C69-1D27903C5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69" y="4293068"/>
            <a:ext cx="640891" cy="5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CC6977E7-222D-DD5A-47AC-90374225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418" y="4383218"/>
            <a:ext cx="441853" cy="4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CA3389-3167-E87E-7908-0A3148D705EF}"/>
              </a:ext>
            </a:extLst>
          </p:cNvPr>
          <p:cNvSpPr txBox="1"/>
          <p:nvPr/>
        </p:nvSpPr>
        <p:spPr>
          <a:xfrm>
            <a:off x="8381921" y="1712819"/>
            <a:ext cx="206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9173A"/>
                </a:solidFill>
              </a:defRPr>
            </a:lvl1pPr>
          </a:lstStyle>
          <a:p>
            <a:r>
              <a:rPr lang="cs-CZ" dirty="0"/>
              <a:t>Sdílení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EB91AFA-67E8-8AD3-8B89-9F7276BBC15B}"/>
              </a:ext>
            </a:extLst>
          </p:cNvPr>
          <p:cNvSpPr/>
          <p:nvPr/>
        </p:nvSpPr>
        <p:spPr>
          <a:xfrm>
            <a:off x="641350" y="2432050"/>
            <a:ext cx="1974850" cy="29569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FE6092-F049-4603-9EF9-3D54FA8DEA6B}"/>
              </a:ext>
            </a:extLst>
          </p:cNvPr>
          <p:cNvSpPr/>
          <p:nvPr/>
        </p:nvSpPr>
        <p:spPr>
          <a:xfrm>
            <a:off x="8375092" y="2432050"/>
            <a:ext cx="1974850" cy="29569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304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funkce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20</a:t>
            </a:fld>
            <a:endParaRPr lang="cs-CZ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BF3A06-410E-3F12-D913-590D39BC775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36629039"/>
              </p:ext>
            </p:extLst>
          </p:nvPr>
        </p:nvGraphicFramePr>
        <p:xfrm>
          <a:off x="1079999" y="1800000"/>
          <a:ext cx="10273801" cy="434359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10683">
                  <a:extLst>
                    <a:ext uri="{9D8B030D-6E8A-4147-A177-3AD203B41FA5}">
                      <a16:colId xmlns:a16="http://schemas.microsoft.com/office/drawing/2014/main" val="1379660558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2814381699"/>
                    </a:ext>
                  </a:extLst>
                </a:gridCol>
                <a:gridCol w="4988859">
                  <a:extLst>
                    <a:ext uri="{9D8B030D-6E8A-4147-A177-3AD203B41FA5}">
                      <a16:colId xmlns:a16="http://schemas.microsoft.com/office/drawing/2014/main" val="1966824711"/>
                    </a:ext>
                  </a:extLst>
                </a:gridCol>
              </a:tblGrid>
              <a:tr h="27704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Typ funkce</a:t>
                      </a:r>
                      <a:endParaRPr lang="cs-CZ" sz="1400" b="1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Funkce a syntaxe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Použití</a:t>
                      </a:r>
                      <a:endParaRPr lang="cs-CZ" sz="1400" b="1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23090805"/>
                  </a:ext>
                </a:extLst>
              </a:tr>
              <a:tr h="277044">
                <a:tc rowSpan="5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Základní agregační funkce</a:t>
                      </a:r>
                      <a:br>
                        <a:rPr lang="cs-CZ" sz="12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(Agregace při respektování všech filtrů)</a:t>
                      </a:r>
                      <a:endParaRPr lang="cs-CZ" sz="12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AVERAGE()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aritmetický průměr čísel ve sloupci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154062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Základní agregační funkce</a:t>
                      </a:r>
                      <a:br>
                        <a:rPr lang="cs-CZ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(Agregace při respektování všech filtrů)</a:t>
                      </a:r>
                      <a:endParaRPr lang="cs-CZ" sz="12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COUNT()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počet neprázdných řádků ve sloupci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928853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 MAX() 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největší hodnotu ve sloupci či mezi dvěma skalárními výrazy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728996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 MIN()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nejmenší hodnotu ve sloupci či mezi dvěma skalárními výrazy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476855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 SUM()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součet všech čísel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09511"/>
                  </a:ext>
                </a:extLst>
              </a:tr>
              <a:tr h="277044">
                <a:tc rowSpan="5"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Podmíněné agregační funkce</a:t>
                      </a:r>
                      <a:b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</a:br>
                      <a:r>
                        <a:rPr lang="cs-CZ" sz="11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(Agregace při ovlivnění filtrů, např. za pomoci funkce ALL(), FILTER() ) 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none" strike="noStrike" kern="1200" dirty="0" err="1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AVERAGEX</a:t>
                      </a:r>
                      <a:r>
                        <a:rPr lang="cs-CZ" sz="12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cs-CZ" sz="1200" u="none" strike="noStrike" kern="1200" dirty="0" err="1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tabulka,výraz</a:t>
                      </a:r>
                      <a:r>
                        <a:rPr lang="cs-CZ" sz="12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aritmetický průměr čísel ve sloupci, který je druhým argumentem funkce (výraz) tabulky, která je prvním argumentem funkce.</a:t>
                      </a:r>
                    </a:p>
                    <a:p>
                      <a:pPr algn="l" fontAlgn="b"/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843964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Podmíněné agregační funkce</a:t>
                      </a:r>
                      <a:br>
                        <a:rPr lang="cs-CZ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(Agregace při ovlivnění filtrů, např. za pomoci funkce ALL(), FILTER() ) </a:t>
                      </a:r>
                      <a:endParaRPr lang="cs-CZ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COUNTX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tabulka,výraz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počet neprázdných řádků ve sloupci, který je druhým argumentem funkce (výraz) tabulky, která je prvním argumentem funkce.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502458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MAXX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tabulka,výraz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maximální hodnotu ve sloupci, který je druhým argumentem funkce (výraz) tabulky, která je prvním argumentem funkce.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045080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MINX</a:t>
                      </a: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cs-CZ" sz="1200" b="0" i="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tabulka,výraz</a:t>
                      </a: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minimální hodnotu ve sloupci, který je druhým argumentem funkce (výraz) tabulky, která je prvním argumentem funkce.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7443"/>
                  </a:ext>
                </a:extLst>
              </a:tr>
              <a:tr h="461739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SUMX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tabulka,výraz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součet číselných hodnot ve sloupci, který je druhým argumentem funkce (výraz) tabulky, která je prvním argumentem funkce.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02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0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funkce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21</a:t>
            </a:fld>
            <a:endParaRPr lang="cs-CZ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BF3A06-410E-3F12-D913-590D39BC775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69231883"/>
              </p:ext>
            </p:extLst>
          </p:nvPr>
        </p:nvGraphicFramePr>
        <p:xfrm>
          <a:off x="1079999" y="1800000"/>
          <a:ext cx="10273801" cy="452738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0472">
                  <a:extLst>
                    <a:ext uri="{9D8B030D-6E8A-4147-A177-3AD203B41FA5}">
                      <a16:colId xmlns:a16="http://schemas.microsoft.com/office/drawing/2014/main" val="1379660558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2814381699"/>
                    </a:ext>
                  </a:extLst>
                </a:gridCol>
                <a:gridCol w="5974976">
                  <a:extLst>
                    <a:ext uri="{9D8B030D-6E8A-4147-A177-3AD203B41FA5}">
                      <a16:colId xmlns:a16="http://schemas.microsoft.com/office/drawing/2014/main" val="1966824711"/>
                    </a:ext>
                  </a:extLst>
                </a:gridCol>
              </a:tblGrid>
              <a:tr h="27704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Typ funkce</a:t>
                      </a:r>
                      <a:endParaRPr lang="cs-CZ" sz="1400" b="1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Použití</a:t>
                      </a:r>
                      <a:endParaRPr lang="cs-CZ" sz="1400" b="1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23090805"/>
                  </a:ext>
                </a:extLst>
              </a:tr>
              <a:tr h="277044">
                <a:tc rowSpan="4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Filtrovací funkce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ALL(</a:t>
                      </a:r>
                      <a:r>
                        <a:rPr lang="cs-CZ" sz="1200" b="0" i="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TabulkaNeboSloupec</a:t>
                      </a: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všechny řádky v tabulce nebo všechny hodnoty ve sloupci a ignoruje přitom všechny použité filtry. Tato funkce je užitečná pro mazání filtrů a vytváření výpočtů na všech řádcích v tabulce.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154062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Základní agregační funkce</a:t>
                      </a:r>
                      <a:br>
                        <a:rPr lang="cs-CZ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(Agregace při respektování všech filtrů)</a:t>
                      </a:r>
                      <a:endParaRPr lang="cs-CZ" sz="12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FILTER(</a:t>
                      </a:r>
                      <a:r>
                        <a:rPr lang="cs-CZ" sz="1200" b="0" i="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tabulka,výraz</a:t>
                      </a: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tabulku, která představuje podmnožinu jiné tabulky nebo výrazu.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928853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SELECTEDVALUE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(sloupec, alternativní hodnota)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hodnotu, pokud byl kontext pro </a:t>
                      </a:r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columnName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 vyfiltrován pouze na jednu jedinečnou hodnotu. V opačném případě vrátí alternativní výsledek.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728996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VALUES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cs-CZ" sz="1200" b="0" i="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TabulkaNeboSloupec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Pokud je vstupním parametrem název sloupce, vrátí tabulku s jedním sloupcem, která obsahuje jedinečné hodnoty ze zadaného sloupce. Duplicitní hodnoty se odeberou a vrátí se jen jedinečné hodnoty. Je možné přidat hodnotu </a:t>
                      </a:r>
                      <a:r>
                        <a:rPr lang="cs-CZ" sz="1200" b="0" i="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BLANK</a:t>
                      </a: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. Pokud je vstupním parametrem název tabulky, vrátí řádky ze zadané tabulky. Duplicitní řádky jsou zachovány. Je možné přidat prázdný řádek.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476855"/>
                  </a:ext>
                </a:extLst>
              </a:tr>
              <a:tr h="277044">
                <a:tc rowSpan="4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Časové funkce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DAY</a:t>
                      </a: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(datum)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den v měsíci, tedy číslo od 1 do 31.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843964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Podmíněné agregační funkce</a:t>
                      </a:r>
                      <a:br>
                        <a:rPr lang="cs-CZ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(Agregace při ovlivnění filtrů, např. za pomoci funkce ALL(), FILTER() ) </a:t>
                      </a:r>
                      <a:endParaRPr lang="cs-CZ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none" strike="noStrike" kern="1200" dirty="0" err="1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r>
                        <a:rPr lang="cs-CZ" sz="12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(datum)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měsíc ve tvaru čísla od 1 (leden) do 12 (prosinec).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502458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none" strike="noStrike" kern="1200" dirty="0" err="1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</a:t>
                      </a:r>
                      <a:r>
                        <a:rPr lang="cs-CZ" sz="12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(datum)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rok data jako čtyřmístné celé číslo v rozsahu 1900–9999.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045080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YEAR</a:t>
                      </a: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(datum)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rok data jako čtyřmístné celé číslo v rozsahu 1900–9999.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7443"/>
                  </a:ext>
                </a:extLst>
              </a:tr>
              <a:tr h="277044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Ostatní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BLANK</a:t>
                      </a:r>
                      <a:r>
                        <a:rPr lang="cs-CZ" sz="120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cs-CZ" sz="1200" b="0" i="0" u="none" strike="noStrike" dirty="0">
                        <a:solidFill>
                          <a:srgbClr val="19173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Vrátí prázdnou hodnotu.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636876"/>
                  </a:ext>
                </a:extLst>
              </a:tr>
              <a:tr h="277044">
                <a:tc v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none" strike="noStrike" kern="1200" dirty="0">
                          <a:solidFill>
                            <a:srgbClr val="1917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IF(podmínka, hodnota pravdy, hodnota nepravdy)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Zkontroluje podmínku a vrátí první hodnotu, pokud se podmínka vyhodnotí jako </a:t>
                      </a:r>
                      <a:r>
                        <a:rPr lang="cs-CZ" sz="1200" b="0" i="0" u="none" strike="noStrike" dirty="0" err="1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TRUE</a:t>
                      </a:r>
                      <a:r>
                        <a:rPr lang="cs-CZ" sz="1200" b="0" i="0" u="none" strike="noStrike" dirty="0">
                          <a:solidFill>
                            <a:srgbClr val="19173A"/>
                          </a:solidFill>
                          <a:effectLst/>
                          <a:latin typeface="+mn-lt"/>
                        </a:rPr>
                        <a:t>. V opačném případě vrátí druhou hodnotu.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157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9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Názvy parametrů funkcí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22</a:t>
            </a:fld>
            <a:endParaRPr lang="cs-CZ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8E1F401-DD6F-E56B-4DC1-1FBFFFE5D0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13448338"/>
              </p:ext>
            </p:extLst>
          </p:nvPr>
        </p:nvGraphicFramePr>
        <p:xfrm>
          <a:off x="1079998" y="1800000"/>
          <a:ext cx="10273802" cy="456916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37532">
                  <a:extLst>
                    <a:ext uri="{9D8B030D-6E8A-4147-A177-3AD203B41FA5}">
                      <a16:colId xmlns:a16="http://schemas.microsoft.com/office/drawing/2014/main" val="2525564203"/>
                    </a:ext>
                  </a:extLst>
                </a:gridCol>
                <a:gridCol w="8636270">
                  <a:extLst>
                    <a:ext uri="{9D8B030D-6E8A-4147-A177-3AD203B41FA5}">
                      <a16:colId xmlns:a16="http://schemas.microsoft.com/office/drawing/2014/main" val="3839756891"/>
                    </a:ext>
                  </a:extLst>
                </a:gridCol>
              </a:tblGrid>
              <a:tr h="30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Pojem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Definice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267944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 err="1">
                          <a:solidFill>
                            <a:srgbClr val="19173A"/>
                          </a:solidFill>
                          <a:effectLst/>
                        </a:rPr>
                        <a:t>expression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rgbClr val="19173A"/>
                          </a:solidFill>
                          <a:effectLst/>
                        </a:rPr>
                        <a:t>Libovolný výraz DAX, který vrací jednu skalární hodnotu a který se má vyhodnotit několikrát (pro každý řádek/kontext)</a:t>
                      </a:r>
                      <a:endParaRPr lang="cs-CZ" sz="1600" u="none" strike="noStrike" kern="120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822528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hodnota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Libovolný výraz DAX, který vrací jednu skalární hodnotu a který se má vyhodnotit právě jednou před všemi ostatními operacemi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05499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rgbClr val="19173A"/>
                          </a:solidFill>
                          <a:effectLst/>
                        </a:rPr>
                        <a:t>tabulka</a:t>
                      </a:r>
                      <a:endParaRPr lang="cs-CZ" sz="1600" u="none" strike="noStrike" kern="120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Libovolný výraz DAX, který vrací tabulku dat.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836894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 err="1">
                          <a:solidFill>
                            <a:srgbClr val="19173A"/>
                          </a:solidFill>
                          <a:effectLst/>
                        </a:rPr>
                        <a:t>tableName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Název existující tabulky pomocí standardní syntaxe jazyka DAX. Nemůže se jednat o výraz.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2465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rgbClr val="19173A"/>
                          </a:solidFill>
                          <a:effectLst/>
                        </a:rPr>
                        <a:t>columnName</a:t>
                      </a:r>
                      <a:endParaRPr lang="cs-CZ" sz="1600" u="none" strike="noStrike" kern="120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Název existujícího sloupce pomocí standardní syntaxe jazyka DAX, obvykle plně kvalifikovaný. Nemůže se jednat o výraz.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458027"/>
                  </a:ext>
                </a:extLst>
              </a:tr>
              <a:tr h="5777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rgbClr val="19173A"/>
                          </a:solidFill>
                          <a:effectLst/>
                        </a:rPr>
                        <a:t>name</a:t>
                      </a:r>
                      <a:endParaRPr lang="cs-CZ" sz="1600" u="none" strike="noStrike" kern="120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Řetězcová konstanta, která se použije k zadání názvu nového objektu.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387217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>
                          <a:solidFill>
                            <a:srgbClr val="19173A"/>
                          </a:solidFill>
                          <a:effectLst/>
                        </a:rPr>
                        <a:t>pořadí</a:t>
                      </a:r>
                      <a:endParaRPr lang="cs-CZ" sz="1600" u="none" strike="noStrike" kern="120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Výčet sloužící k určení pořadí řazení.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1658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vazby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600" u="none" strike="noStrike" kern="1200" dirty="0">
                          <a:solidFill>
                            <a:srgbClr val="19173A"/>
                          </a:solidFill>
                          <a:effectLst/>
                        </a:rPr>
                        <a:t>Výčet sloužící k určení zpracování hodnot vazeb.</a:t>
                      </a:r>
                      <a:endParaRPr lang="cs-CZ" sz="1600" u="none" strike="noStrike" kern="1200" dirty="0">
                        <a:solidFill>
                          <a:srgbClr val="1917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129331"/>
                  </a:ext>
                </a:extLst>
              </a:tr>
              <a:tr h="30405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typ</a:t>
                      </a:r>
                      <a:endParaRPr lang="cs-CZ" sz="14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19173A"/>
                          </a:solidFill>
                          <a:effectLst/>
                        </a:rPr>
                        <a:t>Výčet</a:t>
                      </a:r>
                      <a:r>
                        <a:rPr lang="en-US" sz="16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19173A"/>
                          </a:solidFill>
                          <a:effectLst/>
                        </a:rPr>
                        <a:t>sloužící</a:t>
                      </a:r>
                      <a:r>
                        <a:rPr lang="en-US" sz="16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 k </a:t>
                      </a:r>
                      <a:r>
                        <a:rPr lang="en-US" sz="1600" u="none" strike="noStrike" dirty="0" err="1">
                          <a:solidFill>
                            <a:srgbClr val="19173A"/>
                          </a:solidFill>
                          <a:effectLst/>
                        </a:rPr>
                        <a:t>určení</a:t>
                      </a:r>
                      <a:r>
                        <a:rPr lang="en-US" sz="16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19173A"/>
                          </a:solidFill>
                          <a:effectLst/>
                        </a:rPr>
                        <a:t>datového</a:t>
                      </a:r>
                      <a:r>
                        <a:rPr lang="en-US" sz="16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19173A"/>
                          </a:solidFill>
                          <a:effectLst/>
                        </a:rPr>
                        <a:t>typu</a:t>
                      </a:r>
                      <a:r>
                        <a:rPr lang="en-US" sz="16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 pro </a:t>
                      </a:r>
                      <a:r>
                        <a:rPr lang="en-US" sz="1600" u="none" strike="noStrike" dirty="0" err="1">
                          <a:solidFill>
                            <a:srgbClr val="19173A"/>
                          </a:solidFill>
                          <a:effectLst/>
                        </a:rPr>
                        <a:t>PathItem</a:t>
                      </a:r>
                      <a:r>
                        <a:rPr lang="en-US" sz="16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solidFill>
                            <a:srgbClr val="19173A"/>
                          </a:solidFill>
                          <a:effectLst/>
                        </a:rPr>
                        <a:t>PathItemReverse</a:t>
                      </a:r>
                      <a:r>
                        <a:rPr lang="en-US" sz="1600" u="none" strike="noStrike" dirty="0">
                          <a:solidFill>
                            <a:srgbClr val="19173A"/>
                          </a:solidFill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1917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6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94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Kalkulované tabulky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23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Tabulku lze do datového modelu přidat:</a:t>
            </a:r>
          </a:p>
          <a:p>
            <a:pPr lvl="1">
              <a:lnSpc>
                <a:spcPct val="150000"/>
              </a:lnSpc>
            </a:pPr>
            <a:r>
              <a:rPr lang="cs-CZ" dirty="0">
                <a:solidFill>
                  <a:srgbClr val="19173A"/>
                </a:solidFill>
              </a:rPr>
              <a:t>ručně (část zadat data)</a:t>
            </a:r>
          </a:p>
          <a:p>
            <a:pPr lvl="1">
              <a:lnSpc>
                <a:spcPct val="150000"/>
              </a:lnSpc>
            </a:pPr>
            <a:r>
              <a:rPr lang="cs-CZ" dirty="0">
                <a:solidFill>
                  <a:srgbClr val="19173A"/>
                </a:solidFill>
              </a:rPr>
              <a:t>za pomoci funkcí s návratovou hodnotou tabulku, např. ALL(), FILTER()</a:t>
            </a:r>
          </a:p>
          <a:p>
            <a:pPr lvl="1">
              <a:lnSpc>
                <a:spcPct val="150000"/>
              </a:lnSpc>
            </a:pPr>
            <a:r>
              <a:rPr lang="cs-CZ" dirty="0">
                <a:solidFill>
                  <a:srgbClr val="19173A"/>
                </a:solidFill>
              </a:rPr>
              <a:t>agregační  funkcí, např. </a:t>
            </a:r>
            <a:r>
              <a:rPr lang="cs-CZ" dirty="0" err="1">
                <a:solidFill>
                  <a:srgbClr val="19173A"/>
                </a:solidFill>
              </a:rPr>
              <a:t>SUMMARIZE</a:t>
            </a:r>
            <a:r>
              <a:rPr lang="cs-CZ" dirty="0">
                <a:solidFill>
                  <a:srgbClr val="19173A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cs-CZ" dirty="0">
                <a:solidFill>
                  <a:srgbClr val="19173A"/>
                </a:solidFill>
              </a:rPr>
              <a:t>funkcí </a:t>
            </a:r>
            <a:r>
              <a:rPr lang="cs-CZ" dirty="0" err="1">
                <a:solidFill>
                  <a:srgbClr val="19173A"/>
                </a:solidFill>
              </a:rPr>
              <a:t>CALCULATETABLE</a:t>
            </a:r>
            <a:r>
              <a:rPr lang="cs-CZ" dirty="0">
                <a:solidFill>
                  <a:srgbClr val="19173A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cs-CZ" dirty="0">
                <a:solidFill>
                  <a:srgbClr val="19173A"/>
                </a:solidFill>
              </a:rPr>
              <a:t>funkcí </a:t>
            </a:r>
            <a:r>
              <a:rPr lang="cs-CZ" dirty="0" err="1">
                <a:solidFill>
                  <a:srgbClr val="19173A"/>
                </a:solidFill>
              </a:rPr>
              <a:t>ROW</a:t>
            </a:r>
            <a:r>
              <a:rPr lang="cs-CZ" dirty="0">
                <a:solidFill>
                  <a:srgbClr val="19173A"/>
                </a:solidFill>
              </a:rPr>
              <a:t>() vytvářející 1 řádek tabulky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>
              <a:solidFill>
                <a:srgbClr val="191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02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Kalkulované sloupce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24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rgbClr val="19173A"/>
                </a:solidFill>
              </a:rPr>
              <a:t>Využívají tzv. kontextu řádku, kdy výpočet je proveden pro každý jeden řádek tabulky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rgbClr val="19173A"/>
                </a:solidFill>
              </a:rPr>
              <a:t>Data jsou uložena v operační paměti a aktualizována při aktualizaci datového zdroje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rgbClr val="19173A"/>
                </a:solidFill>
              </a:rPr>
              <a:t>Je vhodné je použít pouze v těchto případech:</a:t>
            </a:r>
          </a:p>
          <a:p>
            <a:pPr lvl="1">
              <a:lnSpc>
                <a:spcPct val="150000"/>
              </a:lnSpc>
            </a:pPr>
            <a:r>
              <a:rPr lang="cs-CZ" sz="2800" dirty="0">
                <a:solidFill>
                  <a:srgbClr val="19173A"/>
                </a:solidFill>
              </a:rPr>
              <a:t>výsledek chceme použít do průřezu či osu vizuálu</a:t>
            </a:r>
          </a:p>
          <a:p>
            <a:pPr lvl="1">
              <a:lnSpc>
                <a:spcPct val="150000"/>
              </a:lnSpc>
            </a:pPr>
            <a:r>
              <a:rPr lang="cs-CZ" sz="2800" dirty="0">
                <a:solidFill>
                  <a:srgbClr val="19173A"/>
                </a:solidFill>
              </a:rPr>
              <a:t>vytváříme segmenty dat</a:t>
            </a:r>
          </a:p>
          <a:p>
            <a:pPr lvl="1">
              <a:lnSpc>
                <a:spcPct val="150000"/>
              </a:lnSpc>
            </a:pPr>
            <a:r>
              <a:rPr lang="cs-CZ" sz="2800" dirty="0">
                <a:solidFill>
                  <a:srgbClr val="19173A"/>
                </a:solidFill>
              </a:rPr>
              <a:t>výsledek skutečně potřebujeme pro každý jeden řádek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>
              <a:solidFill>
                <a:srgbClr val="191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8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821-5AF4-46FF-6433-40288D2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Kalkulované míry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A6121-D5E5-B8ED-DBFC-53DBAA4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25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C21B-53E7-035F-2B65-542E07EA2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Využívají tzv. kontextu filtru, kdy reagují na filtry aplikované vizuály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K aktualizaci dochází při změně kontextu filtru, například interakci uživatele s průřezem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>
              <a:solidFill>
                <a:srgbClr val="191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6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77CD3A-37FC-F641-A60B-CF46A0BB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D26F45-87EE-E554-C071-2305449D9F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cs-CZ" sz="2800" dirty="0"/>
              <a:t>Petr Rozkošný</a:t>
            </a:r>
          </a:p>
        </p:txBody>
      </p:sp>
    </p:spTree>
    <p:extLst>
      <p:ext uri="{BB962C8B-B14F-4D97-AF65-F5344CB8AC3E}">
        <p14:creationId xmlns:p14="http://schemas.microsoft.com/office/powerpoint/2010/main" val="250727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AE11-CF87-578A-485D-64372C01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Jednotlivé součásti Power BI Desktop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AAA93-719C-8523-C7CA-4CA2F5DF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4026"/>
              </p:ext>
            </p:extLst>
          </p:nvPr>
        </p:nvGraphicFramePr>
        <p:xfrm>
          <a:off x="1790950" y="2291105"/>
          <a:ext cx="8128000" cy="2440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600">
                  <a:extLst>
                    <a:ext uri="{9D8B030D-6E8A-4147-A177-3AD203B41FA5}">
                      <a16:colId xmlns:a16="http://schemas.microsoft.com/office/drawing/2014/main" val="17633012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502272721"/>
                    </a:ext>
                  </a:extLst>
                </a:gridCol>
                <a:gridCol w="4978650">
                  <a:extLst>
                    <a:ext uri="{9D8B030D-6E8A-4147-A177-3AD203B41FA5}">
                      <a16:colId xmlns:a16="http://schemas.microsoft.com/office/drawing/2014/main" val="883617405"/>
                    </a:ext>
                  </a:extLst>
                </a:gridCol>
              </a:tblGrid>
              <a:tr h="813379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19173A"/>
                          </a:solidFill>
                        </a:rPr>
                        <a:t>Power 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b="0" dirty="0">
                          <a:solidFill>
                            <a:srgbClr val="19173A"/>
                          </a:solidFill>
                        </a:rPr>
                        <a:t>Úprava dat při načítání ze zdroje za pomoci jazyka M, případně Python, 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5956"/>
                  </a:ext>
                </a:extLst>
              </a:tr>
              <a:tr h="813379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rgbClr val="19173A"/>
                          </a:solidFill>
                        </a:rPr>
                        <a:t>Sémantický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rgbClr val="19173A"/>
                          </a:solidFill>
                        </a:rPr>
                        <a:t>Datová analýza za pomoci jazyka DAX.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145454"/>
                  </a:ext>
                </a:extLst>
              </a:tr>
              <a:tr h="813379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rgbClr val="19173A"/>
                          </a:solidFill>
                        </a:rPr>
                        <a:t>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rgbClr val="19173A"/>
                          </a:solidFill>
                        </a:rPr>
                        <a:t>Vizualizace dat prostřednictvím vizuálů Power BI, případně Python, 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625853"/>
                  </a:ext>
                </a:extLst>
              </a:tr>
            </a:tbl>
          </a:graphicData>
        </a:graphic>
      </p:graphicFrame>
      <p:sp>
        <p:nvSpPr>
          <p:cNvPr id="4" name="AutoShape 12">
            <a:extLst>
              <a:ext uri="{FF2B5EF4-FFF2-40B4-BE49-F238E27FC236}">
                <a16:creationId xmlns:a16="http://schemas.microsoft.com/office/drawing/2014/main" id="{FFE0E9B9-A1F6-1E98-3288-D90984490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54643" cy="145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1DE5D4-21A2-FA15-01D6-F8DA483C6EFC}"/>
              </a:ext>
            </a:extLst>
          </p:cNvPr>
          <p:cNvGrpSpPr/>
          <p:nvPr/>
        </p:nvGrpSpPr>
        <p:grpSpPr>
          <a:xfrm>
            <a:off x="1911351" y="2353024"/>
            <a:ext cx="792245" cy="2277918"/>
            <a:chOff x="1409701" y="3860082"/>
            <a:chExt cx="792245" cy="22779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4A6385-E354-4CA5-4BC0-41EEC1854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701" y="3860082"/>
              <a:ext cx="704070" cy="697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6EF8C4-A5CE-F4E2-E09F-2852F15E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321" y="4693924"/>
              <a:ext cx="767625" cy="69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C7FFCE-F4E8-CC16-4BD1-DD5DEBA10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6071" y="5539370"/>
              <a:ext cx="647699" cy="598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06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7CBD-CD92-93B8-B8EB-2CABD527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Power Query</a:t>
            </a:r>
          </a:p>
        </p:txBody>
      </p:sp>
    </p:spTree>
    <p:extLst>
      <p:ext uri="{BB962C8B-B14F-4D97-AF65-F5344CB8AC3E}">
        <p14:creationId xmlns:p14="http://schemas.microsoft.com/office/powerpoint/2010/main" val="217136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Použitý postup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2740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Lze o něm přemýšlet jako o „záznamu“ našich kroků nad daty.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V rámci použitého postupu lze:</a:t>
            </a:r>
          </a:p>
          <a:p>
            <a:pPr lvl="1">
              <a:lnSpc>
                <a:spcPct val="160000"/>
              </a:lnSpc>
            </a:pPr>
            <a:r>
              <a:rPr lang="cs-CZ" dirty="0">
                <a:solidFill>
                  <a:srgbClr val="19173A"/>
                </a:solidFill>
              </a:rPr>
              <a:t>měnit pořadí </a:t>
            </a:r>
          </a:p>
          <a:p>
            <a:pPr lvl="1">
              <a:lnSpc>
                <a:spcPct val="160000"/>
              </a:lnSpc>
            </a:pPr>
            <a:r>
              <a:rPr lang="cs-CZ" dirty="0">
                <a:solidFill>
                  <a:srgbClr val="19173A"/>
                </a:solidFill>
              </a:rPr>
              <a:t>přejmenovávat </a:t>
            </a:r>
          </a:p>
          <a:p>
            <a:pPr lvl="1">
              <a:lnSpc>
                <a:spcPct val="160000"/>
              </a:lnSpc>
            </a:pPr>
            <a:r>
              <a:rPr lang="cs-CZ" dirty="0">
                <a:solidFill>
                  <a:srgbClr val="19173A"/>
                </a:solidFill>
              </a:rPr>
              <a:t>odstranit jednotlivé kroky</a:t>
            </a:r>
          </a:p>
          <a:p>
            <a:pPr lvl="1">
              <a:lnSpc>
                <a:spcPct val="160000"/>
              </a:lnSpc>
            </a:pPr>
            <a:r>
              <a:rPr lang="cs-CZ" dirty="0">
                <a:solidFill>
                  <a:srgbClr val="19173A"/>
                </a:solidFill>
              </a:rPr>
              <a:t>vkládat nový krok mezi již vytvořené kroky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9173A"/>
                </a:solidFill>
              </a:rPr>
              <a:t>Pokud je k danému kroku přidán komentář na úrovni zdrojového kódu, tento komentář se objeví v popisu kroku.</a:t>
            </a:r>
          </a:p>
          <a:p>
            <a:pPr marL="0" indent="0">
              <a:buNone/>
            </a:pPr>
            <a:endParaRPr lang="cs-CZ" dirty="0">
              <a:solidFill>
                <a:srgbClr val="191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0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Anatomie použitého postupu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6</a:t>
            </a:fld>
            <a:endParaRPr lang="cs-CZ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16A8B4-0B1E-316D-B275-0FC700CF39F1}"/>
              </a:ext>
            </a:extLst>
          </p:cNvPr>
          <p:cNvGrpSpPr/>
          <p:nvPr/>
        </p:nvGrpSpPr>
        <p:grpSpPr>
          <a:xfrm>
            <a:off x="472440" y="2076869"/>
            <a:ext cx="11247120" cy="3287444"/>
            <a:chOff x="1170679" y="2395116"/>
            <a:chExt cx="11247120" cy="32874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449FDB-71D7-A610-1DDF-E332C112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128" y="3082348"/>
              <a:ext cx="11180671" cy="162252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1D2AA5-4C01-44DA-40D0-98AB7388F5E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980" y="2743200"/>
              <a:ext cx="0" cy="339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1C6AEE-E637-85BD-F8CF-E0E46FF0E970}"/>
                </a:ext>
              </a:extLst>
            </p:cNvPr>
            <p:cNvSpPr txBox="1"/>
            <p:nvPr/>
          </p:nvSpPr>
          <p:spPr>
            <a:xfrm>
              <a:off x="1237129" y="2395116"/>
              <a:ext cx="400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Klíčové slovo uvozující začátek postupu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D569E6-7AF9-934B-F1F6-4196C14A5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3980" y="4606431"/>
              <a:ext cx="0" cy="34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269DAB-2A12-675D-007F-591CFEA114A2}"/>
                </a:ext>
              </a:extLst>
            </p:cNvPr>
            <p:cNvSpPr txBox="1"/>
            <p:nvPr/>
          </p:nvSpPr>
          <p:spPr>
            <a:xfrm>
              <a:off x="1170679" y="5097785"/>
              <a:ext cx="4008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Klíčové slovo uvozující konec postupu, za slovem „in“ následuje návratová hodnota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07F67-40C7-82DB-2985-0963208B01AD}"/>
                </a:ext>
              </a:extLst>
            </p:cNvPr>
            <p:cNvSpPr/>
            <p:nvPr/>
          </p:nvSpPr>
          <p:spPr>
            <a:xfrm>
              <a:off x="4425103" y="3397153"/>
              <a:ext cx="847992" cy="14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AC9D63-CE77-D6F4-61C4-A950D82A310F}"/>
                </a:ext>
              </a:extLst>
            </p:cNvPr>
            <p:cNvSpPr/>
            <p:nvPr/>
          </p:nvSpPr>
          <p:spPr>
            <a:xfrm>
              <a:off x="1558742" y="3233762"/>
              <a:ext cx="847992" cy="14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4BD3A3-C678-B486-0241-A6128062C0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3157" y="3282332"/>
              <a:ext cx="1923654" cy="1583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8498B0-B5B6-5ED8-ACD7-23077A6D2BC2}"/>
                </a:ext>
              </a:extLst>
            </p:cNvPr>
            <p:cNvSpPr txBox="1"/>
            <p:nvPr/>
          </p:nvSpPr>
          <p:spPr>
            <a:xfrm>
              <a:off x="1857108" y="2794987"/>
              <a:ext cx="10103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>
                  <a:solidFill>
                    <a:schemeClr val="accent1">
                      <a:lumMod val="75000"/>
                    </a:schemeClr>
                  </a:solidFill>
                </a:rPr>
                <a:t>Jednotlivé kroky zpravidla navazují na sebe, přičemž prvním argumentem metody nového kroku je název předchozího kroku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B90E2EC-8B7C-BA02-2C28-F4DCC53288A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478" y="3048903"/>
              <a:ext cx="0" cy="161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39F418-81A6-E296-372A-F11D18BB8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00305" y="3904956"/>
              <a:ext cx="398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4AAD8B-70C3-6051-2CE5-B669BE89D4B9}"/>
                </a:ext>
              </a:extLst>
            </p:cNvPr>
            <p:cNvSpPr txBox="1"/>
            <p:nvPr/>
          </p:nvSpPr>
          <p:spPr>
            <a:xfrm>
              <a:off x="10786198" y="3295195"/>
              <a:ext cx="13768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Výpočet </a:t>
              </a:r>
              <a:b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neovlivňující </a:t>
              </a:r>
              <a:b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cs-CZ" sz="1600" dirty="0">
                  <a:solidFill>
                    <a:schemeClr val="accent1">
                      <a:lumMod val="75000"/>
                    </a:schemeClr>
                  </a:solidFill>
                </a:rPr>
                <a:t>komentář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519334-89BC-D8CA-7113-E7CB97F1FA80}"/>
                </a:ext>
              </a:extLst>
            </p:cNvPr>
            <p:cNvSpPr/>
            <p:nvPr/>
          </p:nvSpPr>
          <p:spPr>
            <a:xfrm>
              <a:off x="8019930" y="3898713"/>
              <a:ext cx="169812" cy="1531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A54435-4F46-4803-BC54-B986D9C3D63D}"/>
                </a:ext>
              </a:extLst>
            </p:cNvPr>
            <p:cNvSpPr/>
            <p:nvPr/>
          </p:nvSpPr>
          <p:spPr>
            <a:xfrm>
              <a:off x="9971778" y="4065335"/>
              <a:ext cx="169812" cy="1531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5EEE1D-5980-405B-4AAC-C644E00CC2A4}"/>
                </a:ext>
              </a:extLst>
            </p:cNvPr>
            <p:cNvSpPr/>
            <p:nvPr/>
          </p:nvSpPr>
          <p:spPr>
            <a:xfrm>
              <a:off x="10300305" y="3255948"/>
              <a:ext cx="169812" cy="1531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1CD50A-2C9A-507C-629C-3654005DE758}"/>
                </a:ext>
              </a:extLst>
            </p:cNvPr>
            <p:cNvSpPr/>
            <p:nvPr/>
          </p:nvSpPr>
          <p:spPr>
            <a:xfrm>
              <a:off x="6966058" y="3422306"/>
              <a:ext cx="169812" cy="1531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" name="&quot;Not Allowed&quot; Symbol 25">
              <a:extLst>
                <a:ext uri="{FF2B5EF4-FFF2-40B4-BE49-F238E27FC236}">
                  <a16:creationId xmlns:a16="http://schemas.microsoft.com/office/drawing/2014/main" id="{DE6D444B-504D-48FB-D4C8-27355A1B117C}"/>
                </a:ext>
              </a:extLst>
            </p:cNvPr>
            <p:cNvSpPr/>
            <p:nvPr/>
          </p:nvSpPr>
          <p:spPr>
            <a:xfrm>
              <a:off x="11869158" y="4159637"/>
              <a:ext cx="182880" cy="190500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4789B86-3DF6-12B6-A9E1-940C377FA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5" y="4350137"/>
              <a:ext cx="5642353" cy="2562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8EBDA36-6FEF-E1BF-2A2F-562BCB4C5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5" y="3633334"/>
              <a:ext cx="916753" cy="9730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2814EFB-2342-8F1B-6A0F-B4CFF8BC1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4" y="3422306"/>
              <a:ext cx="4092286" cy="11695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B1A421-2E34-2C31-A54D-24C88AF7D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3" y="4051909"/>
              <a:ext cx="1862949" cy="5399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88B3F2D-1306-620E-ABCA-95D5CE033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302" y="4176815"/>
              <a:ext cx="3939542" cy="4150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619B82-24EB-C019-9161-FCA05E13326A}"/>
                </a:ext>
              </a:extLst>
            </p:cNvPr>
            <p:cNvSpPr txBox="1"/>
            <p:nvPr/>
          </p:nvSpPr>
          <p:spPr>
            <a:xfrm>
              <a:off x="5955693" y="4743842"/>
              <a:ext cx="4008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200" dirty="0">
                  <a:solidFill>
                    <a:schemeClr val="accent1">
                      <a:lumMod val="75000"/>
                    </a:schemeClr>
                  </a:solidFill>
                </a:rPr>
                <a:t>Jednotlivé kroky použitého postupu jsou odděleny čárkou </a:t>
              </a:r>
              <a:r>
                <a:rPr lang="cs-CZ" sz="1200" b="1" dirty="0">
                  <a:solidFill>
                    <a:schemeClr val="accent1">
                      <a:lumMod val="75000"/>
                    </a:schemeClr>
                  </a:solidFill>
                </a:rPr>
                <a:t>s výjimkou kroku předcházejícímu klíčovému slovu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4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Spojení pod sebe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00225"/>
            <a:ext cx="6468035" cy="4040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Dva a více zdrojů jsou spojeny pod sebe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Nezáleží na pořadí sloupců a jejich typu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Záleží na názvu sloupců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Lze připojovat data do již existující tabulky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Výsledek je rovněž možné nechat vypsat jako novou tabulku</a:t>
            </a:r>
          </a:p>
          <a:p>
            <a:pPr marL="0" indent="0">
              <a:buNone/>
            </a:pPr>
            <a:endParaRPr lang="cs-CZ" dirty="0">
              <a:solidFill>
                <a:srgbClr val="19173A"/>
              </a:solidFill>
            </a:endParaRP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0D17E24-194F-659F-415E-649F1374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91331"/>
              </p:ext>
            </p:extLst>
          </p:nvPr>
        </p:nvGraphicFramePr>
        <p:xfrm>
          <a:off x="8380508" y="1800225"/>
          <a:ext cx="180000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82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48045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BAF911B5-C5BD-46C8-53DF-762977E8D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1459"/>
              </p:ext>
            </p:extLst>
          </p:nvPr>
        </p:nvGraphicFramePr>
        <p:xfrm>
          <a:off x="8380508" y="4133055"/>
          <a:ext cx="180000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531642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8575877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9174656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190172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52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7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0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75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7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82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4804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E4CF7739-A07F-8174-24A1-EC938161EE25}"/>
              </a:ext>
            </a:extLst>
          </p:cNvPr>
          <p:cNvSpPr/>
          <p:nvPr/>
        </p:nvSpPr>
        <p:spPr>
          <a:xfrm>
            <a:off x="9067800" y="3719512"/>
            <a:ext cx="318247" cy="3230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Spojení dat z více zdrojů – spojení vedle sebe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5018A-BCDB-53D6-29EB-2748D8AF3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00225"/>
            <a:ext cx="10331825" cy="4040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Spojení tabulek „vedle sebe“ (lze chápat jako dopočítávání sloupců do MS Excel tabulky)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Výsledek je rovněž možné nechat vypsat jako novou tabulku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V obou spojovaných tabulkách musí existovat sloupec či kombinace sloupců, přes které lze data dohledat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19173A"/>
                </a:solidFill>
              </a:rPr>
              <a:t>Existuje několik možností toho, jaká data jsou na výstupu, viz níže</a:t>
            </a:r>
          </a:p>
          <a:p>
            <a:pPr marL="0" indent="0">
              <a:buNone/>
            </a:pPr>
            <a:endParaRPr lang="cs-CZ" dirty="0">
              <a:solidFill>
                <a:srgbClr val="191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9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662-FC10-4B3E-A65A-34FA343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Spojení dat vedle sebe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F055-A5BE-4410-9123-7335CBD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pPr/>
              <a:t>9</a:t>
            </a:fld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70469-0776-550E-87CB-BD7AA1C03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576" y="2561508"/>
            <a:ext cx="2160000" cy="1331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609D88-5815-7359-3506-622267517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325" y="4077010"/>
            <a:ext cx="2446020" cy="1507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493FF-DA2F-FEDB-6796-96892D65C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211" y="2529016"/>
            <a:ext cx="2243039" cy="13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A5B9B2-6544-2D50-59B5-E498EC3B4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280" y="4016716"/>
            <a:ext cx="2856797" cy="183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8895A2-420B-472E-E015-41CFA8E03ED5}"/>
              </a:ext>
            </a:extLst>
          </p:cNvPr>
          <p:cNvSpPr txBox="1"/>
          <p:nvPr/>
        </p:nvSpPr>
        <p:spPr>
          <a:xfrm>
            <a:off x="945776" y="4565867"/>
            <a:ext cx="18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19173A"/>
                </a:solidFill>
              </a:rPr>
              <a:t>Spojení zprava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9957E-BE1A-7222-AA74-86FEB1CEDC3E}"/>
              </a:ext>
            </a:extLst>
          </p:cNvPr>
          <p:cNvSpPr txBox="1"/>
          <p:nvPr/>
        </p:nvSpPr>
        <p:spPr>
          <a:xfrm>
            <a:off x="6016207" y="2941793"/>
            <a:ext cx="18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19173A"/>
                </a:solidFill>
              </a:rPr>
              <a:t>Vnější spojení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24336-0248-BF9F-3B69-0F841F66F8AC}"/>
              </a:ext>
            </a:extLst>
          </p:cNvPr>
          <p:cNvSpPr txBox="1"/>
          <p:nvPr/>
        </p:nvSpPr>
        <p:spPr>
          <a:xfrm>
            <a:off x="6016207" y="4646059"/>
            <a:ext cx="18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19173A"/>
                </a:solidFill>
              </a:rPr>
              <a:t>Vnitřní spojení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5E5904-EFDD-5F7C-7A07-F00148D9AB62}"/>
              </a:ext>
            </a:extLst>
          </p:cNvPr>
          <p:cNvSpPr txBox="1"/>
          <p:nvPr/>
        </p:nvSpPr>
        <p:spPr>
          <a:xfrm>
            <a:off x="954252" y="2953794"/>
            <a:ext cx="18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19173A"/>
                </a:solidFill>
              </a:rPr>
              <a:t>Spojení zleva</a:t>
            </a:r>
          </a:p>
        </p:txBody>
      </p:sp>
    </p:spTree>
    <p:extLst>
      <p:ext uri="{BB962C8B-B14F-4D97-AF65-F5344CB8AC3E}">
        <p14:creationId xmlns:p14="http://schemas.microsoft.com/office/powerpoint/2010/main" val="3784252014"/>
      </p:ext>
    </p:extLst>
  </p:cSld>
  <p:clrMapOvr>
    <a:masterClrMapping/>
  </p:clrMapOvr>
</p:sld>
</file>

<file path=ppt/theme/theme1.xml><?xml version="1.0" encoding="utf-8"?>
<a:theme xmlns:a="http://schemas.openxmlformats.org/drawingml/2006/main" name="EDU Trainings">
  <a:themeElements>
    <a:clrScheme name="Pumpedu2023">
      <a:dk1>
        <a:srgbClr val="030070"/>
      </a:dk1>
      <a:lt1>
        <a:sysClr val="window" lastClr="FFFFFF"/>
      </a:lt1>
      <a:dk2>
        <a:srgbClr val="030070"/>
      </a:dk2>
      <a:lt2>
        <a:srgbClr val="F2EEE5"/>
      </a:lt2>
      <a:accent1>
        <a:srgbClr val="00ADEB"/>
      </a:accent1>
      <a:accent2>
        <a:srgbClr val="00ADEB"/>
      </a:accent2>
      <a:accent3>
        <a:srgbClr val="F97126"/>
      </a:accent3>
      <a:accent4>
        <a:srgbClr val="F97126"/>
      </a:accent4>
      <a:accent5>
        <a:srgbClr val="FFDC10"/>
      </a:accent5>
      <a:accent6>
        <a:srgbClr val="FFDC10"/>
      </a:accent6>
      <a:hlink>
        <a:srgbClr val="030070"/>
      </a:hlink>
      <a:folHlink>
        <a:srgbClr val="030070"/>
      </a:folHlink>
    </a:clrScheme>
    <a:fontScheme name="Pumpedu20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7F84F0E00FED4D831B6911C7939298" ma:contentTypeVersion="14" ma:contentTypeDescription="Create a new document." ma:contentTypeScope="" ma:versionID="ea39dfb18f37016eaf5c0049090220d3">
  <xsd:schema xmlns:xsd="http://www.w3.org/2001/XMLSchema" xmlns:xs="http://www.w3.org/2001/XMLSchema" xmlns:p="http://schemas.microsoft.com/office/2006/metadata/properties" xmlns:ns2="3b92fce1-3999-46e4-b885-8e3fc7f93ef1" xmlns:ns3="a68cf115-f8d1-4e43-bc98-ae6a89487316" targetNamespace="http://schemas.microsoft.com/office/2006/metadata/properties" ma:root="true" ma:fieldsID="4f5db7ae8fd706ed3a6a0f9c0e05edb3" ns2:_="" ns3:_="">
    <xsd:import namespace="3b92fce1-3999-46e4-b885-8e3fc7f93ef1"/>
    <xsd:import namespace="a68cf115-f8d1-4e43-bc98-ae6a894873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2fce1-3999-46e4-b885-8e3fc7f93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cb12ef5-77cf-4b7b-8a59-0a1068925b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cf115-f8d1-4e43-bc98-ae6a8948731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75a3d31-36fc-4cd0-99c6-b89863a38752}" ma:internalName="TaxCatchAll" ma:showField="CatchAllData" ma:web="a68cf115-f8d1-4e43-bc98-ae6a894873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8cf115-f8d1-4e43-bc98-ae6a89487316" xsi:nil="true"/>
    <lcf76f155ced4ddcb4097134ff3c332f xmlns="3b92fce1-3999-46e4-b885-8e3fc7f93e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80AD81-73A9-4C02-B3BA-4E392FA4DA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A8584D-8BE6-4E28-89CD-96C912066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92fce1-3999-46e4-b885-8e3fc7f93ef1"/>
    <ds:schemaRef ds:uri="a68cf115-f8d1-4e43-bc98-ae6a89487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BDB3C-F80D-411C-9CCB-1623B7EC0DBB}">
  <ds:schemaRefs>
    <ds:schemaRef ds:uri="3b92fce1-3999-46e4-b885-8e3fc7f93e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a68cf115-f8d1-4e43-bc98-ae6a894873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</TotalTime>
  <Words>1503</Words>
  <Application>Microsoft Office PowerPoint</Application>
  <PresentationFormat>Širokoúhlá obrazovka</PresentationFormat>
  <Paragraphs>247</Paragraphs>
  <Slides>26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3" baseType="lpstr">
      <vt:lpstr>Arial</vt:lpstr>
      <vt:lpstr>Calibri</vt:lpstr>
      <vt:lpstr>elza</vt:lpstr>
      <vt:lpstr>Jost</vt:lpstr>
      <vt:lpstr>Metric-Regular</vt:lpstr>
      <vt:lpstr>Wingdings</vt:lpstr>
      <vt:lpstr>EDU Trainings</vt:lpstr>
      <vt:lpstr>   Power BI  Efektivní analýza dat a reporting   DATRON, a.s.  </vt:lpstr>
      <vt:lpstr>Jednotlivé součásti Power BI </vt:lpstr>
      <vt:lpstr>Jednotlivé součásti Power BI Desktop</vt:lpstr>
      <vt:lpstr>Power Query</vt:lpstr>
      <vt:lpstr>Použitý postup</vt:lpstr>
      <vt:lpstr>Anatomie použitého postupu</vt:lpstr>
      <vt:lpstr>Spojení pod sebe</vt:lpstr>
      <vt:lpstr>Spojení dat z více zdrojů – spojení vedle sebe</vt:lpstr>
      <vt:lpstr>Spojení dat vedle sebe</vt:lpstr>
      <vt:lpstr>Interaktivita v Power BI</vt:lpstr>
      <vt:lpstr>Vizuály = filtry</vt:lpstr>
      <vt:lpstr>Vizuály = filtry</vt:lpstr>
      <vt:lpstr>Datový model a relace</vt:lpstr>
      <vt:lpstr>Datové modelování – schéma hvězdy</vt:lpstr>
      <vt:lpstr>Relace</vt:lpstr>
      <vt:lpstr>Relace</vt:lpstr>
      <vt:lpstr>DAX</vt:lpstr>
      <vt:lpstr>Syntaxe jazyka DAX</vt:lpstr>
      <vt:lpstr>Operátory</vt:lpstr>
      <vt:lpstr>Použité funkce</vt:lpstr>
      <vt:lpstr>Použité funkce</vt:lpstr>
      <vt:lpstr>Názvy parametrů funkcí</vt:lpstr>
      <vt:lpstr>Kalkulované tabulky</vt:lpstr>
      <vt:lpstr>Kalkulované sloupce</vt:lpstr>
      <vt:lpstr>Kalkulované míry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Klára Borečková</dc:creator>
  <cp:keywords>KEY Trainings</cp:keywords>
  <cp:lastModifiedBy>Knyttlová, Šárka</cp:lastModifiedBy>
  <cp:revision>6</cp:revision>
  <dcterms:created xsi:type="dcterms:W3CDTF">2018-05-01T09:57:33Z</dcterms:created>
  <dcterms:modified xsi:type="dcterms:W3CDTF">2024-08-27T13:32:54Z</dcterms:modified>
  <cp:category>KEY Trainings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0x0101009F7F84F0E00FED4D831B6911C7939298</vt:lpwstr>
  </property>
  <property fmtid="{D5CDD505-2E9C-101B-9397-08002B2CF9AE}" pid="3" name="MediaServiceImageTags">
    <vt:lpwstr/>
  </property>
</Properties>
</file>