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85" d="100"/>
          <a:sy n="85" d="100"/>
        </p:scale>
        <p:origin x="6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03597-8CC0-4BF6-9020-3AD1C377D6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C4CF4D-0F0C-4451-9337-3661894F2C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62833-9C1D-4827-8868-3F4F38FB3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C7892-A3A7-426F-AA6B-7A82AF91AA0A}" type="datetimeFigureOut">
              <a:rPr lang="cs-CZ" smtClean="0"/>
              <a:t>29.11.2017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0C3DE-0795-4826-8BF1-7BBDB16BE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5E7DE-1755-47E4-8FD1-88AF235DC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E0733-D603-4B9B-901D-8CBCAF7D54A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75535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6D087-9AFD-42D0-85E7-AB1E0C384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ABFDA7-AF06-4CEC-A13F-5972CC399E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3F59E-8FDF-4AA3-B231-CEC95EFFE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C7892-A3A7-426F-AA6B-7A82AF91AA0A}" type="datetimeFigureOut">
              <a:rPr lang="cs-CZ" smtClean="0"/>
              <a:t>29.11.2017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F1ECF-015E-4A6E-9C62-5430EBF37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C1D3B-E1FB-4A28-9C29-3DBDD216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E0733-D603-4B9B-901D-8CBCAF7D54A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7636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91792E-D293-45C7-8D79-B1EB1483B4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A12A95-2861-4D6F-B73B-9C23AD500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D5F59-51FD-4065-A136-0C833F963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C7892-A3A7-426F-AA6B-7A82AF91AA0A}" type="datetimeFigureOut">
              <a:rPr lang="cs-CZ" smtClean="0"/>
              <a:t>29.11.2017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1F4DB-7927-4559-BCAF-FBF1A23D7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35F5A-2877-4835-A3F8-EA8B9BFEB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E0733-D603-4B9B-901D-8CBCAF7D54A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4017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701FD-6E6F-416A-8248-51858A41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C45B7-A11C-4477-BEA6-7307706B8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5DAA5-EB2C-411F-82EE-55154856A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C7892-A3A7-426F-AA6B-7A82AF91AA0A}" type="datetimeFigureOut">
              <a:rPr lang="cs-CZ" smtClean="0"/>
              <a:t>29.11.2017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1D0CB-A501-48ED-896F-37C788C7C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988C2-3CE3-4FEF-890D-790E024B5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E0733-D603-4B9B-901D-8CBCAF7D54A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7264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5AF5D-FE9C-4ECC-BCCE-63488457D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DCF61E-308D-4691-9075-3F675A7F1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78270-AEB0-4E43-86C8-EA413B126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C7892-A3A7-426F-AA6B-7A82AF91AA0A}" type="datetimeFigureOut">
              <a:rPr lang="cs-CZ" smtClean="0"/>
              <a:t>29.11.2017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747E4-3713-4D05-8A89-C7F3AFA36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26CD0-7E44-4886-A5C9-DE4B31E2F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E0733-D603-4B9B-901D-8CBCAF7D54A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21346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AE79A-FA9A-491A-83A7-D3045F177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E4E5D-D6BB-4575-A44B-588F2E7123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9099AD-4192-464F-B752-6986B0F1D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5AEDB-7DF7-4C73-AFB2-C889AB172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C7892-A3A7-426F-AA6B-7A82AF91AA0A}" type="datetimeFigureOut">
              <a:rPr lang="cs-CZ" smtClean="0"/>
              <a:t>29.11.2017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03369-0E88-4002-AB30-04587AE3F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8308A2-9D36-49D0-A344-57A837F19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E0733-D603-4B9B-901D-8CBCAF7D54A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96187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66B62-4607-4B71-BA3C-FAF608338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D2B92-EFA6-470C-A009-05F0F2CB3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539EFF-7A3B-40E9-944A-51C59A080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72B104-AAAB-4179-9C46-723900839C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AEA391-F47D-4D9A-83DC-9F58FC280C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3B4B59-085C-4F78-A2F3-4EC587068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C7892-A3A7-426F-AA6B-7A82AF91AA0A}" type="datetimeFigureOut">
              <a:rPr lang="cs-CZ" smtClean="0"/>
              <a:t>29.11.2017</a:t>
            </a:fld>
            <a:endParaRPr lang="cs-C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CA4AC6-2EB6-41A6-A5BC-3A441CF90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7DA513-CF4A-4575-AA82-F63DF2279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E0733-D603-4B9B-901D-8CBCAF7D54A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93959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82A3A-FE15-4A07-8D46-8D0A05340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65AF15-7932-4800-B94A-896000E82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C7892-A3A7-426F-AA6B-7A82AF91AA0A}" type="datetimeFigureOut">
              <a:rPr lang="cs-CZ" smtClean="0"/>
              <a:t>29.11.2017</a:t>
            </a:fld>
            <a:endParaRPr lang="cs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3D91B7-41BE-40DD-954A-891906256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F334A4-B257-4802-AD94-766C93E9F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E0733-D603-4B9B-901D-8CBCAF7D54A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45588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3EEB34-AE95-4EE6-9806-D7D948963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C7892-A3A7-426F-AA6B-7A82AF91AA0A}" type="datetimeFigureOut">
              <a:rPr lang="cs-CZ" smtClean="0"/>
              <a:t>29.11.2017</a:t>
            </a:fld>
            <a:endParaRPr lang="cs-C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133659-55C4-4DA9-A7F0-E71D815F0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AE349E-DDAE-415E-884C-99F19DFFD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E0733-D603-4B9B-901D-8CBCAF7D54A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55636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E7F26-8BB9-4700-B9CB-F1901841A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6D5C1-44D1-4D3D-8028-FF30E2334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9041D9-83CF-40A4-8210-55B212B1D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92F249-B1A4-44B7-BFE0-94E3C4678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C7892-A3A7-426F-AA6B-7A82AF91AA0A}" type="datetimeFigureOut">
              <a:rPr lang="cs-CZ" smtClean="0"/>
              <a:t>29.11.2017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AB5E6-4FD9-457C-A6CB-E014C429F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4D819B-DB6E-4777-B1BB-8B6FE093E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E0733-D603-4B9B-901D-8CBCAF7D54A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18710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2CBD7-38D2-4901-9AE0-4BE99A106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3DD8B5-58FA-4742-9089-59B7DF81C4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2EEA87-28C6-4C00-A9AF-BF33E1158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B85F2-EFC4-4B69-A59C-67FA2F713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C7892-A3A7-426F-AA6B-7A82AF91AA0A}" type="datetimeFigureOut">
              <a:rPr lang="cs-CZ" smtClean="0"/>
              <a:t>29.11.2017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CBF9AD-B740-4739-BA42-B046C008E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D29F88-9227-4392-ADBE-7546FFDE5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E0733-D603-4B9B-901D-8CBCAF7D54A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59245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A9ADDE-6AA8-4302-9F47-ABE247E0B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AE424-B843-42C3-8EDD-D0495CE82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3599F-DC68-45E0-BA0A-6E35A335BF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C7892-A3A7-426F-AA6B-7A82AF91AA0A}" type="datetimeFigureOut">
              <a:rPr lang="cs-CZ" smtClean="0"/>
              <a:t>29.11.2017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8771F-B0D3-4D6A-BD06-9A138D44E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93F47-2063-4E1B-B292-057BBF2B5F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E0733-D603-4B9B-901D-8CBCAF7D54A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3440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EA345-3CA6-4F21-B481-E8FA554E8B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/>
              <a:t>Test WOPI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C11798-E77B-43FE-9211-3C6273EFEE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28564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 WOPI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WOPI</dc:title>
  <dc:creator>Petr Svihlik</dc:creator>
  <cp:lastModifiedBy>Petr Svihlik</cp:lastModifiedBy>
  <cp:revision>1</cp:revision>
  <dcterms:created xsi:type="dcterms:W3CDTF">2017-11-29T16:56:20Z</dcterms:created>
  <dcterms:modified xsi:type="dcterms:W3CDTF">2017-11-29T16:56:54Z</dcterms:modified>
</cp:coreProperties>
</file>