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pPr/>
              <a:t>28/05/2016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2873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pPr/>
              <a:t>28/05/2016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2359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pPr/>
              <a:t>28/05/2016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705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pPr/>
              <a:t>28/05/2016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114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pPr/>
              <a:t>28/05/2016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256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pPr/>
              <a:t>28/05/2016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508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pPr/>
              <a:t>28/05/2016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788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pPr/>
              <a:t>28/05/2016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1532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pPr/>
              <a:t>28/05/2016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30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pPr/>
              <a:t>28/05/2016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9064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pPr/>
              <a:t>28/05/2016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8295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35C24-1018-407F-8137-930027B1ABEB}" type="datetimeFigureOut">
              <a:rPr lang="en-NZ" smtClean="0"/>
              <a:pPr/>
              <a:t>28/05/2016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310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Hospital / GP management system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err="1" smtClean="0"/>
              <a:t>HealthFirst</a:t>
            </a:r>
            <a:r>
              <a:rPr lang="en-NZ" dirty="0" smtClean="0"/>
              <a:t> – </a:t>
            </a:r>
            <a:r>
              <a:rPr lang="en-NZ" smtClean="0"/>
              <a:t>beta </a:t>
            </a: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169628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Requirements - Team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Harry (H Dave ) – Front-end</a:t>
            </a:r>
          </a:p>
          <a:p>
            <a:r>
              <a:rPr lang="en-NZ" dirty="0" smtClean="0"/>
              <a:t>Peter (Petrus Fourie) – Back-end</a:t>
            </a:r>
          </a:p>
          <a:p>
            <a:r>
              <a:rPr lang="en-NZ" dirty="0" err="1" smtClean="0"/>
              <a:t>Xxxx</a:t>
            </a:r>
            <a:r>
              <a:rPr lang="en-NZ" dirty="0" smtClean="0"/>
              <a:t> - Tester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05006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Requirements – Feasibility study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partners (Andrew, Ray, Shin, Justin, Fraser Industry Conn)</a:t>
            </a:r>
          </a:p>
          <a:p>
            <a:r>
              <a:rPr lang="en-NZ" dirty="0" smtClean="0"/>
              <a:t>User requirements – interview with clients (Pharmacies, GP’s, Health alliance), </a:t>
            </a:r>
          </a:p>
          <a:p>
            <a:r>
              <a:rPr lang="en-NZ" dirty="0" smtClean="0"/>
              <a:t>Review similar programs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04241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Requirements - Why should we create it?</a:t>
            </a:r>
            <a:br>
              <a:rPr lang="en-NZ" dirty="0" smtClean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Our aim with this system is to create a central management system for patients and doctors, to </a:t>
            </a:r>
            <a:r>
              <a:rPr lang="en-NZ" dirty="0" smtClean="0"/>
              <a:t>provide</a:t>
            </a:r>
          </a:p>
          <a:p>
            <a:pPr marL="0" indent="0">
              <a:buNone/>
            </a:pPr>
            <a:r>
              <a:rPr lang="en-NZ" sz="2400" dirty="0" smtClean="0"/>
              <a:t>Phase 1</a:t>
            </a:r>
            <a:endParaRPr lang="en-NZ" sz="2400" dirty="0" smtClean="0"/>
          </a:p>
          <a:p>
            <a:pPr lvl="1"/>
            <a:r>
              <a:rPr lang="en-NZ" dirty="0" smtClean="0"/>
              <a:t>Patient management system</a:t>
            </a:r>
            <a:endParaRPr lang="en-NZ" dirty="0" smtClean="0"/>
          </a:p>
          <a:p>
            <a:pPr lvl="1"/>
            <a:r>
              <a:rPr lang="en-NZ" dirty="0" smtClean="0"/>
              <a:t>Secure </a:t>
            </a:r>
            <a:r>
              <a:rPr lang="en-NZ" dirty="0" smtClean="0"/>
              <a:t>billing system – (</a:t>
            </a:r>
            <a:r>
              <a:rPr lang="en-NZ" dirty="0" err="1" smtClean="0"/>
              <a:t>Xero</a:t>
            </a:r>
            <a:r>
              <a:rPr lang="en-NZ" dirty="0" smtClean="0"/>
              <a:t> integration, create own)</a:t>
            </a:r>
          </a:p>
          <a:p>
            <a:pPr lvl="1"/>
            <a:r>
              <a:rPr lang="en-NZ" dirty="0" smtClean="0"/>
              <a:t>Inventory Control &amp; Medicine </a:t>
            </a:r>
            <a:r>
              <a:rPr lang="en-NZ" dirty="0" smtClean="0"/>
              <a:t>expirations</a:t>
            </a:r>
          </a:p>
          <a:p>
            <a:pPr marL="0" indent="0">
              <a:buNone/>
            </a:pPr>
            <a:r>
              <a:rPr lang="en-NZ" sz="2400" dirty="0" smtClean="0"/>
              <a:t>Phase 2</a:t>
            </a:r>
          </a:p>
          <a:p>
            <a:pPr lvl="1"/>
            <a:r>
              <a:rPr lang="en-NZ" b="1" i="1" dirty="0"/>
              <a:t>Face to face online communication between patient and doctor / emergency (Ambulance) Dep</a:t>
            </a:r>
            <a:r>
              <a:rPr lang="en-NZ" b="1" i="1" dirty="0" smtClean="0"/>
              <a:t>.</a:t>
            </a:r>
          </a:p>
          <a:p>
            <a:pPr lvl="1"/>
            <a:r>
              <a:rPr lang="en-NZ" dirty="0"/>
              <a:t>Patient portal mobile app experience</a:t>
            </a:r>
          </a:p>
          <a:p>
            <a:pPr lvl="1"/>
            <a:endParaRPr lang="en-NZ" b="1" i="1" dirty="0"/>
          </a:p>
          <a:p>
            <a:pPr lvl="1"/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1843631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7264"/>
          </a:xfrm>
        </p:spPr>
        <p:txBody>
          <a:bodyPr/>
          <a:lstStyle/>
          <a:p>
            <a:r>
              <a:rPr lang="en-NZ" dirty="0" smtClean="0"/>
              <a:t>Requirements – Users of system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80547" cy="4351338"/>
          </a:xfrm>
        </p:spPr>
        <p:txBody>
          <a:bodyPr/>
          <a:lstStyle/>
          <a:p>
            <a:r>
              <a:rPr lang="en-NZ" dirty="0" smtClean="0"/>
              <a:t>Users of system:</a:t>
            </a:r>
          </a:p>
          <a:p>
            <a:pPr lvl="1"/>
            <a:r>
              <a:rPr lang="en-NZ" dirty="0" smtClean="0"/>
              <a:t>Patients – </a:t>
            </a:r>
          </a:p>
          <a:p>
            <a:pPr lvl="2"/>
            <a:r>
              <a:rPr lang="en-NZ" dirty="0" smtClean="0"/>
              <a:t>Health history &amp; current condition, </a:t>
            </a:r>
          </a:p>
          <a:p>
            <a:pPr lvl="2"/>
            <a:r>
              <a:rPr lang="en-NZ" dirty="0" smtClean="0"/>
              <a:t>Medicine history</a:t>
            </a:r>
          </a:p>
          <a:p>
            <a:pPr lvl="2"/>
            <a:r>
              <a:rPr lang="en-NZ" dirty="0" smtClean="0"/>
              <a:t>Patient </a:t>
            </a:r>
            <a:r>
              <a:rPr lang="en-NZ" dirty="0" smtClean="0"/>
              <a:t>/ Nurse communication</a:t>
            </a:r>
          </a:p>
          <a:p>
            <a:pPr lvl="2"/>
            <a:r>
              <a:rPr lang="en-NZ" dirty="0" smtClean="0"/>
              <a:t>Appointments</a:t>
            </a:r>
          </a:p>
          <a:p>
            <a:pPr lvl="2"/>
            <a:r>
              <a:rPr lang="en-NZ" dirty="0" smtClean="0"/>
              <a:t>Payments</a:t>
            </a:r>
            <a:r>
              <a:rPr lang="en-NZ" dirty="0" smtClean="0"/>
              <a:t>, insurance</a:t>
            </a:r>
          </a:p>
          <a:p>
            <a:pPr lvl="2"/>
            <a:r>
              <a:rPr lang="en-NZ" b="1" i="1" dirty="0"/>
              <a:t>Portal on mobile or any device (phase 2)</a:t>
            </a:r>
          </a:p>
          <a:p>
            <a:pPr lvl="2"/>
            <a:r>
              <a:rPr lang="en-NZ" b="1" i="1" dirty="0" smtClean="0"/>
              <a:t>Skype-type </a:t>
            </a:r>
            <a:r>
              <a:rPr lang="en-NZ" b="1" i="1" dirty="0" smtClean="0"/>
              <a:t>face to face </a:t>
            </a:r>
            <a:r>
              <a:rPr lang="en-NZ" b="1" i="1" dirty="0" smtClean="0"/>
              <a:t>communication (phase 2)</a:t>
            </a:r>
            <a:endParaRPr lang="en-NZ" b="1" i="1" dirty="0" smtClean="0"/>
          </a:p>
          <a:p>
            <a:pPr lvl="1"/>
            <a:endParaRPr lang="en-NZ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73253" y="1825625"/>
            <a:ext cx="47805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NZ" dirty="0" smtClean="0"/>
              <a:t>Doctors / Practitioners –</a:t>
            </a:r>
          </a:p>
          <a:p>
            <a:pPr lvl="2"/>
            <a:r>
              <a:rPr lang="en-NZ" dirty="0" smtClean="0"/>
              <a:t>Patient file</a:t>
            </a:r>
          </a:p>
          <a:p>
            <a:pPr lvl="2"/>
            <a:r>
              <a:rPr lang="en-NZ" dirty="0" smtClean="0"/>
              <a:t>Patient History / summary</a:t>
            </a:r>
          </a:p>
          <a:p>
            <a:pPr lvl="2"/>
            <a:r>
              <a:rPr lang="en-NZ" dirty="0" smtClean="0"/>
              <a:t>Recording of treatments</a:t>
            </a:r>
          </a:p>
          <a:p>
            <a:pPr lvl="2"/>
            <a:r>
              <a:rPr lang="en-NZ" dirty="0" smtClean="0"/>
              <a:t>Patient appointments</a:t>
            </a:r>
          </a:p>
          <a:p>
            <a:pPr lvl="1"/>
            <a:r>
              <a:rPr lang="en-NZ" dirty="0" smtClean="0"/>
              <a:t>Nurses – </a:t>
            </a:r>
          </a:p>
          <a:p>
            <a:pPr lvl="2"/>
            <a:endParaRPr lang="en-NZ" dirty="0"/>
          </a:p>
          <a:p>
            <a:pPr lvl="1"/>
            <a:r>
              <a:rPr lang="en-NZ" dirty="0" smtClean="0"/>
              <a:t>Admins – </a:t>
            </a:r>
          </a:p>
          <a:p>
            <a:pPr lvl="1"/>
            <a:endParaRPr lang="en-NZ" dirty="0" smtClean="0"/>
          </a:p>
          <a:p>
            <a:pPr lvl="1"/>
            <a:r>
              <a:rPr lang="en-NZ" dirty="0" smtClean="0"/>
              <a:t>Emergency Department – </a:t>
            </a:r>
          </a:p>
          <a:p>
            <a:pPr lvl="1"/>
            <a:endParaRPr lang="en-NZ" dirty="0" smtClean="0"/>
          </a:p>
          <a:p>
            <a:pPr marL="0" indent="0">
              <a:buNone/>
            </a:pPr>
            <a:r>
              <a:rPr lang="en-NZ" dirty="0" smtClean="0"/>
              <a:t> </a:t>
            </a: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86316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Requirements </a:t>
            </a:r>
            <a:r>
              <a:rPr lang="en-NZ" dirty="0" smtClean="0"/>
              <a:t>– Cost Implications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 smtClean="0"/>
              <a:t>We decided to implement Phase 1 of this project as an open source project</a:t>
            </a:r>
          </a:p>
          <a:p>
            <a:r>
              <a:rPr lang="en-NZ" dirty="0" smtClean="0"/>
              <a:t>GitHub is free for open source projects</a:t>
            </a:r>
          </a:p>
          <a:p>
            <a:r>
              <a:rPr lang="en-NZ" dirty="0" smtClean="0"/>
              <a:t>Visual Studio 2015 express is free</a:t>
            </a:r>
          </a:p>
          <a:p>
            <a:r>
              <a:rPr lang="en-NZ" dirty="0" smtClean="0"/>
              <a:t>Azure basic level costs</a:t>
            </a:r>
          </a:p>
          <a:p>
            <a:r>
              <a:rPr lang="en-NZ" dirty="0" smtClean="0"/>
              <a:t>Developers – Transport, </a:t>
            </a:r>
          </a:p>
          <a:p>
            <a:r>
              <a:rPr lang="en-NZ" dirty="0" smtClean="0"/>
              <a:t>Testers - Transport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8021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SDLC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Requirements</a:t>
            </a:r>
          </a:p>
          <a:p>
            <a:r>
              <a:rPr lang="en-NZ" dirty="0" smtClean="0"/>
              <a:t>Specification / Analysis</a:t>
            </a:r>
          </a:p>
          <a:p>
            <a:r>
              <a:rPr lang="en-NZ" dirty="0" smtClean="0"/>
              <a:t>Design</a:t>
            </a:r>
          </a:p>
          <a:p>
            <a:r>
              <a:rPr lang="en-NZ" dirty="0" smtClean="0"/>
              <a:t>Development</a:t>
            </a:r>
          </a:p>
          <a:p>
            <a:r>
              <a:rPr lang="en-NZ" dirty="0" smtClean="0"/>
              <a:t>QA &amp; Testing</a:t>
            </a:r>
          </a:p>
          <a:p>
            <a:r>
              <a:rPr lang="en-NZ" dirty="0" smtClean="0"/>
              <a:t>Deployment</a:t>
            </a:r>
          </a:p>
          <a:p>
            <a:r>
              <a:rPr lang="en-NZ" dirty="0" smtClean="0"/>
              <a:t>Support – Maintenance / Enhancement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0776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Requirements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3143"/>
          </a:xfrm>
        </p:spPr>
        <p:txBody>
          <a:bodyPr>
            <a:normAutofit/>
          </a:bodyPr>
          <a:lstStyle/>
          <a:p>
            <a:r>
              <a:rPr lang="en-NZ" dirty="0" smtClean="0"/>
              <a:t>Team </a:t>
            </a:r>
          </a:p>
          <a:p>
            <a:r>
              <a:rPr lang="en-NZ" dirty="0" smtClean="0"/>
              <a:t>Feasibility study </a:t>
            </a:r>
          </a:p>
          <a:p>
            <a:r>
              <a:rPr lang="en-NZ" dirty="0" smtClean="0"/>
              <a:t>Why should it be created?</a:t>
            </a:r>
          </a:p>
          <a:p>
            <a:r>
              <a:rPr lang="en-NZ" dirty="0" smtClean="0"/>
              <a:t>Cost implications</a:t>
            </a:r>
          </a:p>
          <a:p>
            <a:r>
              <a:rPr lang="en-NZ" dirty="0" smtClean="0"/>
              <a:t>Technologies to be used</a:t>
            </a:r>
          </a:p>
          <a:p>
            <a:r>
              <a:rPr lang="en-NZ" dirty="0" smtClean="0"/>
              <a:t>Agile or Waterfall?</a:t>
            </a:r>
          </a:p>
          <a:p>
            <a:r>
              <a:rPr lang="en-NZ" dirty="0" smtClean="0"/>
              <a:t>Test driven (test first)</a:t>
            </a:r>
            <a:br>
              <a:rPr lang="en-NZ" dirty="0" smtClean="0"/>
            </a:b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9380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Specifications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User friendly</a:t>
            </a:r>
          </a:p>
          <a:p>
            <a:r>
              <a:rPr lang="en-NZ" dirty="0" smtClean="0"/>
              <a:t>Reliable / stable</a:t>
            </a:r>
          </a:p>
          <a:p>
            <a:r>
              <a:rPr lang="en-NZ" dirty="0" smtClean="0"/>
              <a:t>Cross-platform</a:t>
            </a:r>
          </a:p>
          <a:p>
            <a:r>
              <a:rPr lang="en-NZ" dirty="0" smtClean="0"/>
              <a:t>Extensible</a:t>
            </a:r>
          </a:p>
          <a:p>
            <a:r>
              <a:rPr lang="en-NZ" dirty="0" smtClean="0"/>
              <a:t>Other client specifications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3662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Design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54905" cy="4707522"/>
          </a:xfrm>
        </p:spPr>
        <p:txBody>
          <a:bodyPr>
            <a:normAutofit/>
          </a:bodyPr>
          <a:lstStyle/>
          <a:p>
            <a:r>
              <a:rPr lang="en-NZ" dirty="0" smtClean="0"/>
              <a:t>Back-end</a:t>
            </a:r>
          </a:p>
          <a:p>
            <a:pPr lvl="1"/>
            <a:r>
              <a:rPr lang="en-NZ" dirty="0" smtClean="0"/>
              <a:t>C#</a:t>
            </a:r>
          </a:p>
          <a:p>
            <a:pPr lvl="1"/>
            <a:r>
              <a:rPr lang="en-NZ" dirty="0" smtClean="0"/>
              <a:t>Azure</a:t>
            </a:r>
          </a:p>
          <a:p>
            <a:pPr lvl="1"/>
            <a:r>
              <a:rPr lang="en-NZ" dirty="0" smtClean="0"/>
              <a:t>SSRS</a:t>
            </a:r>
          </a:p>
          <a:p>
            <a:pPr lvl="1"/>
            <a:r>
              <a:rPr lang="en-NZ" dirty="0" smtClean="0"/>
              <a:t>Power BI</a:t>
            </a:r>
          </a:p>
          <a:p>
            <a:pPr lvl="1"/>
            <a:r>
              <a:rPr lang="en-NZ" dirty="0" smtClean="0"/>
              <a:t>Database – UML</a:t>
            </a:r>
          </a:p>
          <a:p>
            <a:pPr lvl="1"/>
            <a:endParaRPr lang="en-NZ" dirty="0" smtClean="0"/>
          </a:p>
          <a:p>
            <a:r>
              <a:rPr lang="en-NZ" dirty="0" smtClean="0"/>
              <a:t>Other</a:t>
            </a:r>
          </a:p>
          <a:p>
            <a:pPr lvl="1"/>
            <a:r>
              <a:rPr lang="en-NZ" dirty="0" smtClean="0"/>
              <a:t>Business rules from clients</a:t>
            </a:r>
          </a:p>
          <a:p>
            <a:pPr lvl="1"/>
            <a:endParaRPr lang="en-NZ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98895" y="1825625"/>
            <a:ext cx="41549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Front-end</a:t>
            </a:r>
          </a:p>
          <a:p>
            <a:pPr lvl="1"/>
            <a:r>
              <a:rPr lang="en-NZ" dirty="0" smtClean="0"/>
              <a:t>HTML5</a:t>
            </a:r>
          </a:p>
          <a:p>
            <a:pPr lvl="1"/>
            <a:r>
              <a:rPr lang="en-NZ" dirty="0" smtClean="0"/>
              <a:t>CSS3</a:t>
            </a:r>
          </a:p>
          <a:p>
            <a:pPr lvl="1"/>
            <a:r>
              <a:rPr lang="en-NZ" dirty="0" smtClean="0"/>
              <a:t>Bootstrap</a:t>
            </a:r>
          </a:p>
          <a:p>
            <a:pPr lvl="1"/>
            <a:r>
              <a:rPr lang="en-NZ" dirty="0" smtClean="0"/>
              <a:t>UX design</a:t>
            </a:r>
          </a:p>
          <a:p>
            <a:pPr lvl="1"/>
            <a:r>
              <a:rPr lang="en-NZ" dirty="0" smtClean="0"/>
              <a:t>JavaScript</a:t>
            </a:r>
          </a:p>
          <a:p>
            <a:pPr lvl="1"/>
            <a:r>
              <a:rPr lang="en-NZ" dirty="0"/>
              <a:t>j</a:t>
            </a:r>
            <a:r>
              <a:rPr lang="en-NZ" dirty="0" smtClean="0"/>
              <a:t>Query</a:t>
            </a:r>
          </a:p>
          <a:p>
            <a:pPr lvl="1"/>
            <a:endParaRPr lang="en-NZ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9610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Development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Source control &amp; file sharing</a:t>
            </a:r>
          </a:p>
          <a:p>
            <a:pPr lvl="1"/>
            <a:r>
              <a:rPr lang="en-NZ" dirty="0" smtClean="0"/>
              <a:t>GitHub</a:t>
            </a:r>
          </a:p>
          <a:p>
            <a:r>
              <a:rPr lang="en-NZ" dirty="0" smtClean="0"/>
              <a:t>Unit Tests</a:t>
            </a:r>
            <a:endParaRPr lang="en-NZ" dirty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9140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QA &amp; Testing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Test frequency – </a:t>
            </a:r>
          </a:p>
          <a:p>
            <a:pPr lvl="1"/>
            <a:r>
              <a:rPr lang="en-NZ" dirty="0" smtClean="0"/>
              <a:t>Automation (Daily – midnight)</a:t>
            </a:r>
          </a:p>
          <a:p>
            <a:pPr lvl="1"/>
            <a:r>
              <a:rPr lang="en-NZ" dirty="0" smtClean="0"/>
              <a:t>Manual</a:t>
            </a:r>
          </a:p>
          <a:p>
            <a:r>
              <a:rPr lang="en-NZ" dirty="0" smtClean="0"/>
              <a:t>Regression testing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4205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Deployment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Azure – Default implementation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4000173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Support / Maintenance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Support</a:t>
            </a:r>
          </a:p>
          <a:p>
            <a:pPr lvl="1"/>
            <a:r>
              <a:rPr lang="en-NZ" dirty="0" smtClean="0"/>
              <a:t>Call centre 24/7</a:t>
            </a:r>
          </a:p>
          <a:p>
            <a:pPr lvl="2"/>
            <a:r>
              <a:rPr lang="en-NZ" dirty="0" err="1" smtClean="0"/>
              <a:t>Teamviewer</a:t>
            </a:r>
            <a:endParaRPr lang="en-NZ" dirty="0" smtClean="0"/>
          </a:p>
          <a:p>
            <a:pPr lvl="1"/>
            <a:r>
              <a:rPr lang="en-NZ" dirty="0" smtClean="0"/>
              <a:t>Training</a:t>
            </a:r>
          </a:p>
          <a:p>
            <a:pPr lvl="2"/>
            <a:r>
              <a:rPr lang="en-NZ" dirty="0" smtClean="0"/>
              <a:t>On-premises, courses, on-line videos</a:t>
            </a:r>
          </a:p>
          <a:p>
            <a:pPr lvl="1"/>
            <a:endParaRPr lang="en-NZ" dirty="0" smtClean="0"/>
          </a:p>
          <a:p>
            <a:r>
              <a:rPr lang="en-NZ" dirty="0" smtClean="0"/>
              <a:t>Maintenance</a:t>
            </a:r>
          </a:p>
          <a:p>
            <a:pPr lvl="1"/>
            <a:r>
              <a:rPr lang="en-NZ" dirty="0" smtClean="0"/>
              <a:t>New features</a:t>
            </a:r>
          </a:p>
          <a:p>
            <a:pPr lvl="1"/>
            <a:r>
              <a:rPr lang="en-NZ" dirty="0" smtClean="0"/>
              <a:t>Bug fixes</a:t>
            </a:r>
          </a:p>
        </p:txBody>
      </p:sp>
    </p:spTree>
    <p:extLst>
      <p:ext uri="{BB962C8B-B14F-4D97-AF65-F5344CB8AC3E}">
        <p14:creationId xmlns:p14="http://schemas.microsoft.com/office/powerpoint/2010/main" val="2194050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371</Words>
  <Application>Microsoft Office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Hospital / GP management system</vt:lpstr>
      <vt:lpstr>SDLC</vt:lpstr>
      <vt:lpstr>Requirements</vt:lpstr>
      <vt:lpstr>Specifications</vt:lpstr>
      <vt:lpstr>Design</vt:lpstr>
      <vt:lpstr>Development</vt:lpstr>
      <vt:lpstr>QA &amp; Testing</vt:lpstr>
      <vt:lpstr>Deployment</vt:lpstr>
      <vt:lpstr>Support / Maintenance</vt:lpstr>
      <vt:lpstr>Requirements - Team</vt:lpstr>
      <vt:lpstr>Requirements – Feasibility study</vt:lpstr>
      <vt:lpstr>Requirements - Why should we create it? </vt:lpstr>
      <vt:lpstr>Requirements – Users of system</vt:lpstr>
      <vt:lpstr>Requirements – Cost Implications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great project</dc:title>
  <dc:creator>Petrus Fourie</dc:creator>
  <cp:lastModifiedBy>Petrus Fourie</cp:lastModifiedBy>
  <cp:revision>26</cp:revision>
  <dcterms:created xsi:type="dcterms:W3CDTF">2016-05-20T21:47:31Z</dcterms:created>
  <dcterms:modified xsi:type="dcterms:W3CDTF">2016-05-28T05:25:33Z</dcterms:modified>
</cp:coreProperties>
</file>