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ADF74-3365-4C78-990C-9782688ED9BB}" v="1" dt="2024-12-13T18:26:14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1" autoAdjust="0"/>
    <p:restoredTop sz="94660"/>
  </p:normalViewPr>
  <p:slideViewPr>
    <p:cSldViewPr snapToGrid="0">
      <p:cViewPr>
        <p:scale>
          <a:sx n="300" d="100"/>
          <a:sy n="300" d="100"/>
        </p:scale>
        <p:origin x="-5982" y="-3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rus Nuotio" userId="c4b18ace-da7f-4692-86da-f8d48e03058e" providerId="ADAL" clId="{4D6ADF74-3365-4C78-990C-9782688ED9BB}"/>
    <pc:docChg chg="modSld">
      <pc:chgData name="Petrus Nuotio" userId="c4b18ace-da7f-4692-86da-f8d48e03058e" providerId="ADAL" clId="{4D6ADF74-3365-4C78-990C-9782688ED9BB}" dt="2024-12-13T18:26:51.794" v="4" actId="207"/>
      <pc:docMkLst>
        <pc:docMk/>
      </pc:docMkLst>
      <pc:sldChg chg="addSp modSp mod">
        <pc:chgData name="Petrus Nuotio" userId="c4b18ace-da7f-4692-86da-f8d48e03058e" providerId="ADAL" clId="{4D6ADF74-3365-4C78-990C-9782688ED9BB}" dt="2024-12-13T18:26:51.794" v="4" actId="207"/>
        <pc:sldMkLst>
          <pc:docMk/>
          <pc:sldMk cId="4274046752" sldId="256"/>
        </pc:sldMkLst>
        <pc:spChg chg="add mod">
          <ac:chgData name="Petrus Nuotio" userId="c4b18ace-da7f-4692-86da-f8d48e03058e" providerId="ADAL" clId="{4D6ADF74-3365-4C78-990C-9782688ED9BB}" dt="2024-12-13T18:26:15.994" v="1" actId="1076"/>
          <ac:spMkLst>
            <pc:docMk/>
            <pc:sldMk cId="4274046752" sldId="256"/>
            <ac:spMk id="16" creationId="{989FB11C-AB85-199F-DBEC-8F268EDD2372}"/>
          </ac:spMkLst>
        </pc:spChg>
        <pc:spChg chg="add mod">
          <ac:chgData name="Petrus Nuotio" userId="c4b18ace-da7f-4692-86da-f8d48e03058e" providerId="ADAL" clId="{4D6ADF74-3365-4C78-990C-9782688ED9BB}" dt="2024-12-13T18:26:51.794" v="4" actId="207"/>
          <ac:spMkLst>
            <pc:docMk/>
            <pc:sldMk cId="4274046752" sldId="256"/>
            <ac:spMk id="18" creationId="{87F0E95C-F870-8E76-F754-7D4DF804D488}"/>
          </ac:spMkLst>
        </pc:spChg>
        <pc:cxnChg chg="add mod">
          <ac:chgData name="Petrus Nuotio" userId="c4b18ace-da7f-4692-86da-f8d48e03058e" providerId="ADAL" clId="{4D6ADF74-3365-4C78-990C-9782688ED9BB}" dt="2024-12-13T18:26:37.744" v="3" actId="208"/>
          <ac:cxnSpMkLst>
            <pc:docMk/>
            <pc:sldMk cId="4274046752" sldId="256"/>
            <ac:cxnSpMk id="17" creationId="{F8C9A334-8A0D-338E-CFF9-8B5B6D19C2E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956F-AF44-A106-8E56-0C3B9AF29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EED6B-A486-C2B1-180B-27AA33A04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F20D3-3604-1B79-5206-5A21507A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22D4-62F2-4FB3-ADF1-4C2F498B4DD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44DE-0114-6DCD-E1E4-69C82E88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F6B41-84D0-EB32-CBC3-901D867E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E7F4-C915-4022-BBFB-DA42135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3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B034-3AC3-7C1B-B927-340C1DB1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85970-173B-FAB4-2E5E-AFA582B9C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3BF45-5E2B-30E9-52E8-25B567DF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22D4-62F2-4FB3-ADF1-4C2F498B4DD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CFABB-67DD-7F8E-E3A1-0B5344D3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30B9A-50EC-391D-EF86-FF7A0CCB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E7F4-C915-4022-BBFB-DA42135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5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8CF48-8F9A-3C29-6AAC-9C6909387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B0108-B8F4-9F03-398C-F49FADAA8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7505F-0013-FFCC-C301-8A423818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22D4-62F2-4FB3-ADF1-4C2F498B4DD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2C9E9-01A0-0FC0-F8A7-DF071027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AA34E-E22C-EAB4-BFB7-2770FDEB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E7F4-C915-4022-BBFB-DA42135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7A9D-0454-548E-7F89-1431212E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74C8-007E-265C-4522-CE8A0BF4D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7B77A-C031-BF2A-008B-D3E5CD13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22D4-62F2-4FB3-ADF1-4C2F498B4DD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5589C-59BD-5FDF-97F4-DA7C394D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0382D-FE77-85D8-C4E0-4550F284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E7F4-C915-4022-BBFB-DA42135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4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FF7E-FCC4-759B-CAA9-7C59C5E4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54459-BBF5-A949-6DEA-F13454C09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6733F-0F51-4181-9A47-29E88599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22D4-62F2-4FB3-ADF1-4C2F498B4DD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DE56E-F562-A899-1F5C-4661D427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701BD-4001-1CF1-25E9-F0ED2DD6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E7F4-C915-4022-BBFB-DA42135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9CBA-885B-AB4A-268F-01492236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10A6-D861-1524-D91A-48CD75AD4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1C05E-E05D-2A6B-EFED-501423349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91CFB-3A99-09B1-E778-F9C0C4B7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22D4-62F2-4FB3-ADF1-4C2F498B4DD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3D3AB-5B40-B3BC-B544-303013AE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2FEFD-19BD-2377-0CBA-8E64C57A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E7F4-C915-4022-BBFB-DA42135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1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B75B-E95F-2E7C-2702-3284DACE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5EB9C-B1E2-0C1A-BBD5-13C98B8DB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19028-D76A-3E77-20F8-629863FC6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052AD-6A5B-1F02-6E16-EBBC0CC61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46AA4-2E29-588D-6B34-9F7DE454F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BC49E-9DC1-044A-7D17-7DD3D528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22D4-62F2-4FB3-ADF1-4C2F498B4DD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93A23-ABF1-D7EB-4A4F-BF9CB915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D3BB1-5491-B887-4761-71A02844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E7F4-C915-4022-BBFB-DA42135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3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F3B2-ECB5-EA7F-9023-89DD5371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DBD4A-382A-6A4E-1288-8811F7CA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22D4-62F2-4FB3-ADF1-4C2F498B4DD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B9934-4852-76D4-2DC6-4E38B5F3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C0C9B-AD43-C5A0-99B7-451764B2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E7F4-C915-4022-BBFB-DA42135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4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5F437-7DEA-C50E-9914-629FF37F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22D4-62F2-4FB3-ADF1-4C2F498B4DD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B9EB3-ECF2-26A9-A08E-2B65F61C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D3FC2-91A8-9281-2BE4-5E30E93A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E7F4-C915-4022-BBFB-DA42135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BA0B-6B03-62A6-2F24-5218EC17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E76B0-C2A3-DA3C-43F4-3FCF7548B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09737-29B7-A0C1-7C17-A9224CEDF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DD346-11EF-214B-D5AD-03F50B1A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22D4-62F2-4FB3-ADF1-4C2F498B4DD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05841-125E-46C5-EF21-B81A4937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0217F-D6B0-41C0-6A41-1FFDFEF6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E7F4-C915-4022-BBFB-DA42135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0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797E-668F-2F92-C962-73787400F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389DA-2EFB-6AF9-654A-377BF0ED0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B99F1-DFC7-7B0F-8D23-951C7C2DB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F7ABB-0CA5-4C2C-64FF-F6A94F33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22D4-62F2-4FB3-ADF1-4C2F498B4DD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2CFB2-76BF-11AC-2F3F-F766C4D5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781F3-3AC8-3CF0-5701-D5534510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E7F4-C915-4022-BBFB-DA42135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0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2ED02-6C6B-58AA-021A-BD8ACD1A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8500F-5C9A-52D9-94F4-72F93A916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5EEAD-F3AD-3962-FA1B-476EDFED4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4A22D4-62F2-4FB3-ADF1-4C2F498B4DD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56B1A-41A4-43F6-C777-39843CB74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A0BA-7385-4C7B-2CF7-5AAAE13D8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51E7F4-C915-4022-BBFB-DA42135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4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01FC8E-20D8-77DB-7D5B-F14C6E6609FC}"/>
              </a:ext>
            </a:extLst>
          </p:cNvPr>
          <p:cNvSpPr/>
          <p:nvPr/>
        </p:nvSpPr>
        <p:spPr>
          <a:xfrm>
            <a:off x="5466000" y="2799000"/>
            <a:ext cx="1260000" cy="12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DD6097-44A2-C01B-7533-5966787F730C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6096000" y="3087000"/>
            <a:ext cx="0" cy="346750"/>
          </a:xfrm>
          <a:prstGeom prst="line">
            <a:avLst/>
          </a:prstGeom>
          <a:ln w="3810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223D120-22EE-CB0C-528C-C424596D8BAD}"/>
              </a:ext>
            </a:extLst>
          </p:cNvPr>
          <p:cNvSpPr/>
          <p:nvPr/>
        </p:nvSpPr>
        <p:spPr>
          <a:xfrm>
            <a:off x="5952000" y="2799000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FB11C-AB85-199F-DBEC-8F268EDD2372}"/>
              </a:ext>
            </a:extLst>
          </p:cNvPr>
          <p:cNvSpPr/>
          <p:nvPr/>
        </p:nvSpPr>
        <p:spPr>
          <a:xfrm>
            <a:off x="7183675" y="2799000"/>
            <a:ext cx="1260000" cy="12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C9A334-8A0D-338E-CFF9-8B5B6D19C2E0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7813675" y="3087000"/>
            <a:ext cx="0" cy="346750"/>
          </a:xfrm>
          <a:prstGeom prst="line">
            <a:avLst/>
          </a:prstGeom>
          <a:ln w="38100" cap="rnd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7F0E95C-F870-8E76-F754-7D4DF804D488}"/>
              </a:ext>
            </a:extLst>
          </p:cNvPr>
          <p:cNvSpPr/>
          <p:nvPr/>
        </p:nvSpPr>
        <p:spPr>
          <a:xfrm>
            <a:off x="7669675" y="2799000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46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Petrus Nuotio</dc:creator>
  <cp:lastModifiedBy>Petrus Nuotio</cp:lastModifiedBy>
  <cp:revision>1</cp:revision>
  <dcterms:created xsi:type="dcterms:W3CDTF">2024-12-13T18:22:01Z</dcterms:created>
  <dcterms:modified xsi:type="dcterms:W3CDTF">2024-12-13T18:27:00Z</dcterms:modified>
</cp:coreProperties>
</file>