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06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27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94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6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3936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4470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9295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98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91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0508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1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3B98D1-6688-441A-B0C1-DB9B83FD2796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E573F1-FF2B-47DD-A0CD-81C84D205E4C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9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830" y="4408372"/>
            <a:ext cx="9144000" cy="2291685"/>
          </a:xfrm>
        </p:spPr>
        <p:txBody>
          <a:bodyPr>
            <a:normAutofit fontScale="85000" lnSpcReduction="20000"/>
          </a:bodyPr>
          <a:lstStyle/>
          <a:p>
            <a:r>
              <a:rPr lang="sv-SE" sz="6400" b="1" dirty="0" smtClean="0">
                <a:solidFill>
                  <a:srgbClr val="0070C0"/>
                </a:solidFill>
                <a:latin typeface="Jokerman" panose="04090605060D06020702" pitchFamily="82" charset="0"/>
              </a:rPr>
              <a:t>Air </a:t>
            </a:r>
            <a:r>
              <a:rPr lang="sv-SE" sz="6400" b="1" dirty="0" err="1" smtClean="0">
                <a:solidFill>
                  <a:srgbClr val="0070C0"/>
                </a:solidFill>
                <a:latin typeface="Jokerman" panose="04090605060D06020702" pitchFamily="82" charset="0"/>
              </a:rPr>
              <a:t>Com</a:t>
            </a:r>
            <a:endParaRPr lang="sv-SE" sz="6400" b="1" dirty="0">
              <a:solidFill>
                <a:srgbClr val="0070C0"/>
              </a:solidFill>
              <a:latin typeface="Jokerman" panose="04090605060D06020702" pitchFamily="82" charset="0"/>
            </a:endParaRPr>
          </a:p>
          <a:p>
            <a:r>
              <a:rPr lang="sv-SE" sz="5200" b="1" dirty="0" err="1" smtClean="0">
                <a:solidFill>
                  <a:schemeClr val="accent6"/>
                </a:solidFill>
                <a:latin typeface="Jokerman" panose="04090605060D06020702" pitchFamily="82" charset="0"/>
              </a:rPr>
              <a:t>Up</a:t>
            </a:r>
            <a:r>
              <a:rPr lang="sv-SE" sz="5200" b="1" dirty="0" smtClean="0">
                <a:solidFill>
                  <a:schemeClr val="accent6"/>
                </a:solidFill>
                <a:latin typeface="Jokerman" panose="04090605060D06020702" pitchFamily="82" charset="0"/>
              </a:rPr>
              <a:t> and </a:t>
            </a:r>
            <a:r>
              <a:rPr lang="sv-SE" sz="5200" b="1" dirty="0" err="1" smtClean="0">
                <a:solidFill>
                  <a:schemeClr val="accent6"/>
                </a:solidFill>
                <a:latin typeface="Jokerman" panose="04090605060D06020702" pitchFamily="82" charset="0"/>
              </a:rPr>
              <a:t>rise</a:t>
            </a:r>
            <a:r>
              <a:rPr lang="sv-SE" sz="5200" b="1" dirty="0" smtClean="0">
                <a:solidFill>
                  <a:schemeClr val="accent6"/>
                </a:solidFill>
                <a:latin typeface="Jokerman" panose="04090605060D06020702" pitchFamily="82" charset="0"/>
              </a:rPr>
              <a:t> to </a:t>
            </a:r>
            <a:r>
              <a:rPr lang="sv-SE" sz="5200" b="1" dirty="0" err="1" smtClean="0">
                <a:solidFill>
                  <a:schemeClr val="accent6"/>
                </a:solidFill>
                <a:latin typeface="Jokerman" panose="04090605060D06020702" pitchFamily="82" charset="0"/>
              </a:rPr>
              <a:t>paradise</a:t>
            </a:r>
            <a:endParaRPr lang="sv-SE" sz="5200" b="1" dirty="0" smtClean="0">
              <a:solidFill>
                <a:schemeClr val="accent6"/>
              </a:solidFill>
              <a:latin typeface="Jokerman" panose="04090605060D06020702" pitchFamily="82" charset="0"/>
            </a:endParaRP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Jimmy, Joel, Matilda, (Petrus)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661"/>
            <a:ext cx="9265660" cy="37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>
                <a:latin typeface="Jokerman" panose="04090605060D06020702" pitchFamily="82" charset="0"/>
              </a:rPr>
              <a:t>AirCom</a:t>
            </a:r>
            <a:endParaRPr lang="sv-SE" dirty="0">
              <a:latin typeface="Jokerman" panose="04090605060D0602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12917"/>
            <a:ext cx="10178322" cy="48712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v-SE" dirty="0" smtClean="0"/>
              <a:t>Försökt hålla oss till uppgiften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v-SE" dirty="0"/>
              <a:t>UML - klassdiagram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v-SE" dirty="0" smtClean="0"/>
              <a:t>Registrera passagerare och boka flygning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v-SE" dirty="0" smtClean="0"/>
              <a:t>Beräkna kostnad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v-SE" dirty="0" err="1" smtClean="0"/>
              <a:t>Threadade</a:t>
            </a:r>
            <a:r>
              <a:rPr lang="sv-SE" dirty="0" smtClean="0"/>
              <a:t> flygplan – 3 </a:t>
            </a:r>
            <a:r>
              <a:rPr lang="sv-SE" dirty="0" err="1" smtClean="0"/>
              <a:t>st</a:t>
            </a:r>
            <a:endParaRPr lang="sv-S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sv-SE" dirty="0"/>
          </a:p>
          <a:p>
            <a:pPr>
              <a:buFont typeface="Wingdings" panose="05000000000000000000" pitchFamily="2" charset="2"/>
              <a:buChar char="§"/>
            </a:pPr>
            <a:r>
              <a:rPr lang="sv-SE" dirty="0" smtClean="0"/>
              <a:t>Gjort 2 olika interfaces en grafisk och en textbaserad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v-SE" dirty="0" smtClean="0"/>
              <a:t>…… tyvärr resulterat i dubbel kod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sv-SE" dirty="0"/>
          </a:p>
          <a:p>
            <a:pPr>
              <a:buFont typeface="Wingdings" panose="05000000000000000000" pitchFamily="2" charset="2"/>
              <a:buChar char="§"/>
            </a:pPr>
            <a:r>
              <a:rPr lang="sv-SE" dirty="0" smtClean="0"/>
              <a:t>Använt </a:t>
            </a:r>
            <a:r>
              <a:rPr lang="sv-SE" dirty="0" err="1" smtClean="0"/>
              <a:t>Netbeans</a:t>
            </a:r>
            <a:r>
              <a:rPr lang="sv-SE" dirty="0" smtClean="0"/>
              <a:t> som IDE och GIT-</a:t>
            </a:r>
            <a:r>
              <a:rPr lang="sv-SE" dirty="0" err="1" smtClean="0"/>
              <a:t>hub</a:t>
            </a:r>
            <a:r>
              <a:rPr lang="sv-SE" dirty="0" smtClean="0"/>
              <a:t> för versionshantering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v-SE" dirty="0" smtClean="0"/>
              <a:t>i stort funkat bra, eventuella problem </a:t>
            </a:r>
            <a:r>
              <a:rPr lang="sv-SE" dirty="0" err="1" smtClean="0"/>
              <a:t>berot</a:t>
            </a:r>
            <a:r>
              <a:rPr lang="sv-SE" dirty="0" smtClean="0"/>
              <a:t> på ovana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59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3600" dirty="0" smtClean="0">
                <a:latin typeface="Jokerman" panose="04090605060D06020702" pitchFamily="82" charset="0"/>
              </a:rPr>
              <a:t>UML Diagram</a:t>
            </a:r>
            <a:endParaRPr lang="sv-SE" sz="3600" dirty="0">
              <a:latin typeface="Jokerman" panose="04090605060D0602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917020"/>
            <a:ext cx="10981112" cy="5940980"/>
          </a:xfrm>
        </p:spPr>
      </p:pic>
    </p:spTree>
    <p:extLst>
      <p:ext uri="{BB962C8B-B14F-4D97-AF65-F5344CB8AC3E}">
        <p14:creationId xmlns:p14="http://schemas.microsoft.com/office/powerpoint/2010/main" val="42771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87" y="382385"/>
            <a:ext cx="10997737" cy="1492132"/>
          </a:xfrm>
        </p:spPr>
        <p:txBody>
          <a:bodyPr>
            <a:normAutofit/>
          </a:bodyPr>
          <a:lstStyle/>
          <a:p>
            <a:r>
              <a:rPr lang="sv-SE" sz="4000" dirty="0" smtClean="0">
                <a:latin typeface="Jokerman" panose="04090605060D06020702" pitchFamily="82" charset="0"/>
              </a:rPr>
              <a:t>textbaserad </a:t>
            </a:r>
            <a:r>
              <a:rPr lang="sv-SE" sz="4000" dirty="0" err="1" smtClean="0">
                <a:latin typeface="Jokerman" panose="04090605060D06020702" pitchFamily="82" charset="0"/>
              </a:rPr>
              <a:t>meny+inmatning</a:t>
            </a:r>
            <a:endParaRPr lang="sv-SE" sz="4000" dirty="0">
              <a:latin typeface="Jokerman" panose="04090605060D0602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7" y="1354975"/>
            <a:ext cx="4165244" cy="53658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1" y="1322297"/>
            <a:ext cx="5121207" cy="5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9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7775"/>
          </a:xfrm>
        </p:spPr>
        <p:txBody>
          <a:bodyPr/>
          <a:lstStyle/>
          <a:p>
            <a:pPr algn="ctr"/>
            <a:r>
              <a:rPr lang="sv-SE" dirty="0" smtClean="0">
                <a:latin typeface="Jokerman" panose="04090605060D06020702" pitchFamily="82" charset="0"/>
              </a:rPr>
              <a:t>Grafisk meny</a:t>
            </a:r>
            <a:endParaRPr lang="sv-SE" dirty="0">
              <a:latin typeface="Jokerman" panose="04090605060D0602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27" y="1112731"/>
            <a:ext cx="9407623" cy="5628891"/>
          </a:xfrm>
        </p:spPr>
      </p:pic>
    </p:spTree>
    <p:extLst>
      <p:ext uri="{BB962C8B-B14F-4D97-AF65-F5344CB8AC3E}">
        <p14:creationId xmlns:p14="http://schemas.microsoft.com/office/powerpoint/2010/main" val="3107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121</TotalTime>
  <Words>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Impact</vt:lpstr>
      <vt:lpstr>Jokerman</vt:lpstr>
      <vt:lpstr>Wingdings</vt:lpstr>
      <vt:lpstr>Badge</vt:lpstr>
      <vt:lpstr>PowerPoint Presentation</vt:lpstr>
      <vt:lpstr>AirCom</vt:lpstr>
      <vt:lpstr>UML Diagram</vt:lpstr>
      <vt:lpstr>textbaserad meny+inmatning</vt:lpstr>
      <vt:lpstr>Grafisk meny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</dc:creator>
  <cp:lastModifiedBy>Joel D</cp:lastModifiedBy>
  <cp:revision>11</cp:revision>
  <dcterms:created xsi:type="dcterms:W3CDTF">2016-07-15T08:39:11Z</dcterms:created>
  <dcterms:modified xsi:type="dcterms:W3CDTF">2016-07-15T10:45:20Z</dcterms:modified>
</cp:coreProperties>
</file>