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/>
    <p:restoredTop sz="94643"/>
  </p:normalViewPr>
  <p:slideViewPr>
    <p:cSldViewPr snapToGrid="0" snapToObjects="1">
      <p:cViewPr varScale="1">
        <p:scale>
          <a:sx n="58" d="100"/>
          <a:sy n="58" d="100"/>
        </p:scale>
        <p:origin x="224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8-1C4B-A379-954889CC0F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8-1C4B-A379-954889CC0F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A8-1C4B-A379-954889CC0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109423"/>
        <c:axId val="504111055"/>
      </c:barChart>
      <c:catAx>
        <c:axId val="504109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111055"/>
        <c:crosses val="autoZero"/>
        <c:auto val="1"/>
        <c:lblAlgn val="ctr"/>
        <c:lblOffset val="100"/>
        <c:noMultiLvlLbl val="0"/>
      </c:catAx>
      <c:valAx>
        <c:axId val="50411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109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C5C3-5C21-7B4F-A993-E2736CE2D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79327-B741-9941-A82E-039957C33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text</a:t>
            </a:r>
          </a:p>
          <a:p>
            <a:r>
              <a:rPr lang="en-US" dirty="0"/>
              <a:t>Some more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6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3348-48B4-5244-AAEA-4024A3CB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C57D-9816-A140-A5F6-2172D6B9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</a:t>
            </a:r>
          </a:p>
          <a:p>
            <a:r>
              <a:rPr lang="en-US" dirty="0"/>
              <a:t>Bulleted text</a:t>
            </a:r>
          </a:p>
          <a:p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66048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181090-CC84-ED41-AFC5-7C5374C8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92606-AF50-6149-83F1-46A6E04347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text over here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28FD3A-3813-C242-B0F3-1CEB6EC15C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263558"/>
              </p:ext>
            </p:extLst>
          </p:nvPr>
        </p:nvGraphicFramePr>
        <p:xfrm>
          <a:off x="6338888" y="2638425"/>
          <a:ext cx="427037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48687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</TotalTime>
  <Words>21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Title</vt:lpstr>
      <vt:lpstr>Title 2</vt:lpstr>
      <vt:lpstr>Two content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Sample presentation</dc:title>
  <dc:creator>Timothy Paine</dc:creator>
  <cp:lastModifiedBy>Timothy Paine</cp:lastModifiedBy>
  <cp:revision>5</cp:revision>
  <dcterms:created xsi:type="dcterms:W3CDTF">2019-09-17T19:56:05Z</dcterms:created>
  <dcterms:modified xsi:type="dcterms:W3CDTF">2019-09-17T20:08:16Z</dcterms:modified>
</cp:coreProperties>
</file>