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Paine</dc:creator>
  <cp:lastModifiedBy>Timothy Paine</cp:lastModifiedBy>
  <cp:revision>1</cp:revision>
  <dcterms:created xsi:type="dcterms:W3CDTF">2019-09-17T19:28:19Z</dcterms:created>
  <dcterms:modified xsi:type="dcterms:W3CDTF">2019-09-17T19:29:27Z</dcterms:modified>
</cp:coreProperties>
</file>