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notesMasterIdLst>
    <p:notesMasterId r:id="rId9"/>
  </p:notesMasterIdLst>
  <p:sldIdLst>
    <p:sldId id="256"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77356"/>
  </p:normalViewPr>
  <p:slideViewPr>
    <p:cSldViewPr snapToGrid="0" snapToObjects="1">
      <p:cViewPr varScale="1">
        <p:scale>
          <a:sx n="73" d="100"/>
          <a:sy n="73" d="100"/>
        </p:scale>
        <p:origin x="9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Saborio" userId="a31bb003-10ec-4890-94aa-d9bb26d2483a" providerId="ADAL" clId="{624D0437-3269-4613-84CC-C565DB083D60}"/>
    <pc:docChg chg="custSel modSld">
      <pc:chgData name="Roy Saborio" userId="a31bb003-10ec-4890-94aa-d9bb26d2483a" providerId="ADAL" clId="{624D0437-3269-4613-84CC-C565DB083D60}" dt="2020-09-21T13:29:36.599" v="54" actId="404"/>
      <pc:docMkLst>
        <pc:docMk/>
      </pc:docMkLst>
      <pc:sldChg chg="delSp modSp delDesignElem">
        <pc:chgData name="Roy Saborio" userId="a31bb003-10ec-4890-94aa-d9bb26d2483a" providerId="ADAL" clId="{624D0437-3269-4613-84CC-C565DB083D60}" dt="2020-09-21T13:13:56.051" v="18" actId="14100"/>
        <pc:sldMkLst>
          <pc:docMk/>
          <pc:sldMk cId="1087119993" sldId="256"/>
        </pc:sldMkLst>
        <pc:spChg chg="mod">
          <ac:chgData name="Roy Saborio" userId="a31bb003-10ec-4890-94aa-d9bb26d2483a" providerId="ADAL" clId="{624D0437-3269-4613-84CC-C565DB083D60}" dt="2020-09-21T13:13:52.365" v="17" actId="14100"/>
          <ac:spMkLst>
            <pc:docMk/>
            <pc:sldMk cId="1087119993" sldId="256"/>
            <ac:spMk id="2" creationId="{FD8DB587-21D5-3346-847F-56CD7098545F}"/>
          </ac:spMkLst>
        </pc:spChg>
        <pc:spChg chg="mod">
          <ac:chgData name="Roy Saborio" userId="a31bb003-10ec-4890-94aa-d9bb26d2483a" providerId="ADAL" clId="{624D0437-3269-4613-84CC-C565DB083D60}" dt="2020-09-21T13:13:56.051" v="18" actId="14100"/>
          <ac:spMkLst>
            <pc:docMk/>
            <pc:sldMk cId="1087119993" sldId="256"/>
            <ac:spMk id="3" creationId="{FF70B52E-48A1-C144-9810-45B9A35BC818}"/>
          </ac:spMkLst>
        </pc:spChg>
        <pc:spChg chg="del">
          <ac:chgData name="Roy Saborio" userId="a31bb003-10ec-4890-94aa-d9bb26d2483a" providerId="ADAL" clId="{624D0437-3269-4613-84CC-C565DB083D60}" dt="2020-09-21T13:13:18.248" v="2"/>
          <ac:spMkLst>
            <pc:docMk/>
            <pc:sldMk cId="1087119993" sldId="256"/>
            <ac:spMk id="8" creationId="{712E451E-151A-4910-BF41-6A040B65982B}"/>
          </ac:spMkLst>
        </pc:spChg>
        <pc:spChg chg="del">
          <ac:chgData name="Roy Saborio" userId="a31bb003-10ec-4890-94aa-d9bb26d2483a" providerId="ADAL" clId="{624D0437-3269-4613-84CC-C565DB083D60}" dt="2020-09-21T13:13:18.248" v="2"/>
          <ac:spMkLst>
            <pc:docMk/>
            <pc:sldMk cId="1087119993" sldId="256"/>
            <ac:spMk id="10" creationId="{C296EFE4-A70C-4388-9A15-3F657B6615FD}"/>
          </ac:spMkLst>
        </pc:spChg>
        <pc:spChg chg="del">
          <ac:chgData name="Roy Saborio" userId="a31bb003-10ec-4890-94aa-d9bb26d2483a" providerId="ADAL" clId="{624D0437-3269-4613-84CC-C565DB083D60}" dt="2020-09-21T13:13:18.248" v="2"/>
          <ac:spMkLst>
            <pc:docMk/>
            <pc:sldMk cId="1087119993" sldId="256"/>
            <ac:spMk id="12" creationId="{425EBAFC-9388-432A-BCFD-EEA2F410D8EC}"/>
          </ac:spMkLst>
        </pc:spChg>
      </pc:sldChg>
      <pc:sldChg chg="modSp">
        <pc:chgData name="Roy Saborio" userId="a31bb003-10ec-4890-94aa-d9bb26d2483a" providerId="ADAL" clId="{624D0437-3269-4613-84CC-C565DB083D60}" dt="2020-09-21T13:26:19.323" v="22" actId="27636"/>
        <pc:sldMkLst>
          <pc:docMk/>
          <pc:sldMk cId="4183909503" sldId="258"/>
        </pc:sldMkLst>
        <pc:spChg chg="mod">
          <ac:chgData name="Roy Saborio" userId="a31bb003-10ec-4890-94aa-d9bb26d2483a" providerId="ADAL" clId="{624D0437-3269-4613-84CC-C565DB083D60}" dt="2020-09-21T13:26:19.323" v="22" actId="27636"/>
          <ac:spMkLst>
            <pc:docMk/>
            <pc:sldMk cId="4183909503" sldId="258"/>
            <ac:spMk id="3" creationId="{7D28CED2-0E67-A64F-8FDA-FA853A73EB90}"/>
          </ac:spMkLst>
        </pc:spChg>
      </pc:sldChg>
      <pc:sldChg chg="delSp modSp delDesignElem">
        <pc:chgData name="Roy Saborio" userId="a31bb003-10ec-4890-94aa-d9bb26d2483a" providerId="ADAL" clId="{624D0437-3269-4613-84CC-C565DB083D60}" dt="2020-09-21T13:27:48.176" v="27" actId="207"/>
        <pc:sldMkLst>
          <pc:docMk/>
          <pc:sldMk cId="800851671" sldId="259"/>
        </pc:sldMkLst>
        <pc:spChg chg="mod">
          <ac:chgData name="Roy Saborio" userId="a31bb003-10ec-4890-94aa-d9bb26d2483a" providerId="ADAL" clId="{624D0437-3269-4613-84CC-C565DB083D60}" dt="2020-09-21T13:27:48.176" v="27" actId="207"/>
          <ac:spMkLst>
            <pc:docMk/>
            <pc:sldMk cId="800851671" sldId="259"/>
            <ac:spMk id="2" creationId="{BE08195D-900D-5742-953D-DA182E210EA3}"/>
          </ac:spMkLst>
        </pc:spChg>
        <pc:spChg chg="del">
          <ac:chgData name="Roy Saborio" userId="a31bb003-10ec-4890-94aa-d9bb26d2483a" providerId="ADAL" clId="{624D0437-3269-4613-84CC-C565DB083D60}" dt="2020-09-21T13:13:18.248" v="2"/>
          <ac:spMkLst>
            <pc:docMk/>
            <pc:sldMk cId="800851671" sldId="259"/>
            <ac:spMk id="9" creationId="{77DD88FE-01A0-4F04-99DC-2B1140F59BAA}"/>
          </ac:spMkLst>
        </pc:spChg>
        <pc:spChg chg="del">
          <ac:chgData name="Roy Saborio" userId="a31bb003-10ec-4890-94aa-d9bb26d2483a" providerId="ADAL" clId="{624D0437-3269-4613-84CC-C565DB083D60}" dt="2020-09-21T13:13:18.248" v="2"/>
          <ac:spMkLst>
            <pc:docMk/>
            <pc:sldMk cId="800851671" sldId="259"/>
            <ac:spMk id="11" creationId="{DA2E9868-C728-43FF-95CC-38902E5149FD}"/>
          </ac:spMkLst>
        </pc:spChg>
        <pc:spChg chg="del">
          <ac:chgData name="Roy Saborio" userId="a31bb003-10ec-4890-94aa-d9bb26d2483a" providerId="ADAL" clId="{624D0437-3269-4613-84CC-C565DB083D60}" dt="2020-09-21T13:13:18.248" v="2"/>
          <ac:spMkLst>
            <pc:docMk/>
            <pc:sldMk cId="800851671" sldId="259"/>
            <ac:spMk id="13" creationId="{212A5749-6A2A-4FAF-824E-16E9569B9A7B}"/>
          </ac:spMkLst>
        </pc:spChg>
        <pc:spChg chg="del">
          <ac:chgData name="Roy Saborio" userId="a31bb003-10ec-4890-94aa-d9bb26d2483a" providerId="ADAL" clId="{624D0437-3269-4613-84CC-C565DB083D60}" dt="2020-09-21T13:13:18.248" v="2"/>
          <ac:spMkLst>
            <pc:docMk/>
            <pc:sldMk cId="800851671" sldId="259"/>
            <ac:spMk id="15" creationId="{A2615BF4-8323-4853-9A41-09C4DFBC5CAF}"/>
          </ac:spMkLst>
        </pc:spChg>
        <pc:spChg chg="del">
          <ac:chgData name="Roy Saborio" userId="a31bb003-10ec-4890-94aa-d9bb26d2483a" providerId="ADAL" clId="{624D0437-3269-4613-84CC-C565DB083D60}" dt="2020-09-21T13:13:18.248" v="2"/>
          <ac:spMkLst>
            <pc:docMk/>
            <pc:sldMk cId="800851671" sldId="259"/>
            <ac:spMk id="17" creationId="{E68B4297-39F1-4DD7-A4EF-8E4E5011101D}"/>
          </ac:spMkLst>
        </pc:spChg>
        <pc:spChg chg="del">
          <ac:chgData name="Roy Saborio" userId="a31bb003-10ec-4890-94aa-d9bb26d2483a" providerId="ADAL" clId="{624D0437-3269-4613-84CC-C565DB083D60}" dt="2020-09-21T13:13:18.248" v="2"/>
          <ac:spMkLst>
            <pc:docMk/>
            <pc:sldMk cId="800851671" sldId="259"/>
            <ac:spMk id="19" creationId="{7DFAF1DD-0169-4D59-8646-8EFAD90F4983}"/>
          </ac:spMkLst>
        </pc:spChg>
        <pc:spChg chg="del">
          <ac:chgData name="Roy Saborio" userId="a31bb003-10ec-4890-94aa-d9bb26d2483a" providerId="ADAL" clId="{624D0437-3269-4613-84CC-C565DB083D60}" dt="2020-09-21T13:13:18.248" v="2"/>
          <ac:spMkLst>
            <pc:docMk/>
            <pc:sldMk cId="800851671" sldId="259"/>
            <ac:spMk id="21" creationId="{E45D7473-2985-4534-8629-4C76A5639CA9}"/>
          </ac:spMkLst>
        </pc:spChg>
        <pc:spChg chg="del">
          <ac:chgData name="Roy Saborio" userId="a31bb003-10ec-4890-94aa-d9bb26d2483a" providerId="ADAL" clId="{624D0437-3269-4613-84CC-C565DB083D60}" dt="2020-09-21T13:13:18.248" v="2"/>
          <ac:spMkLst>
            <pc:docMk/>
            <pc:sldMk cId="800851671" sldId="259"/>
            <ac:spMk id="23" creationId="{2B8277BD-4019-4E99-866A-1EA4007EC07B}"/>
          </ac:spMkLst>
        </pc:spChg>
      </pc:sldChg>
      <pc:sldChg chg="delSp modSp">
        <pc:chgData name="Roy Saborio" userId="a31bb003-10ec-4890-94aa-d9bb26d2483a" providerId="ADAL" clId="{624D0437-3269-4613-84CC-C565DB083D60}" dt="2020-09-21T13:27:54.344" v="28" actId="207"/>
        <pc:sldMkLst>
          <pc:docMk/>
          <pc:sldMk cId="2050115278" sldId="261"/>
        </pc:sldMkLst>
        <pc:spChg chg="mod">
          <ac:chgData name="Roy Saborio" userId="a31bb003-10ec-4890-94aa-d9bb26d2483a" providerId="ADAL" clId="{624D0437-3269-4613-84CC-C565DB083D60}" dt="2020-09-21T13:27:54.344" v="28" actId="207"/>
          <ac:spMkLst>
            <pc:docMk/>
            <pc:sldMk cId="2050115278" sldId="261"/>
            <ac:spMk id="2" creationId="{D488EA91-0B7B-D045-BC21-D3531CCFC99D}"/>
          </ac:spMkLst>
        </pc:spChg>
        <pc:spChg chg="del">
          <ac:chgData name="Roy Saborio" userId="a31bb003-10ec-4890-94aa-d9bb26d2483a" providerId="ADAL" clId="{624D0437-3269-4613-84CC-C565DB083D60}" dt="2020-09-21T13:27:16.563" v="25" actId="478"/>
          <ac:spMkLst>
            <pc:docMk/>
            <pc:sldMk cId="2050115278" sldId="261"/>
            <ac:spMk id="6" creationId="{17600B47-9D36-A246-9D35-6D0E5DEDDEB4}"/>
          </ac:spMkLst>
        </pc:spChg>
        <pc:picChg chg="mod">
          <ac:chgData name="Roy Saborio" userId="a31bb003-10ec-4890-94aa-d9bb26d2483a" providerId="ADAL" clId="{624D0437-3269-4613-84CC-C565DB083D60}" dt="2020-09-21T13:26:49.611" v="24" actId="1076"/>
          <ac:picMkLst>
            <pc:docMk/>
            <pc:sldMk cId="2050115278" sldId="261"/>
            <ac:picMk id="5" creationId="{FF317074-44CE-464A-BD8E-5FFBAF859141}"/>
          </ac:picMkLst>
        </pc:picChg>
      </pc:sldChg>
      <pc:sldChg chg="modSp">
        <pc:chgData name="Roy Saborio" userId="a31bb003-10ec-4890-94aa-d9bb26d2483a" providerId="ADAL" clId="{624D0437-3269-4613-84CC-C565DB083D60}" dt="2020-09-21T13:28:01.425" v="29" actId="207"/>
        <pc:sldMkLst>
          <pc:docMk/>
          <pc:sldMk cId="897289694" sldId="262"/>
        </pc:sldMkLst>
        <pc:spChg chg="mod">
          <ac:chgData name="Roy Saborio" userId="a31bb003-10ec-4890-94aa-d9bb26d2483a" providerId="ADAL" clId="{624D0437-3269-4613-84CC-C565DB083D60}" dt="2020-09-21T13:28:01.425" v="29" actId="207"/>
          <ac:spMkLst>
            <pc:docMk/>
            <pc:sldMk cId="897289694" sldId="262"/>
            <ac:spMk id="2" creationId="{59315399-BB22-FF4D-904D-DC7124A84B92}"/>
          </ac:spMkLst>
        </pc:spChg>
        <pc:picChg chg="mod">
          <ac:chgData name="Roy Saborio" userId="a31bb003-10ec-4890-94aa-d9bb26d2483a" providerId="ADAL" clId="{624D0437-3269-4613-84CC-C565DB083D60}" dt="2020-09-21T13:27:25.097" v="26" actId="14100"/>
          <ac:picMkLst>
            <pc:docMk/>
            <pc:sldMk cId="897289694" sldId="262"/>
            <ac:picMk id="5" creationId="{7A184977-F31C-E34C-A5F5-916A40D647BE}"/>
          </ac:picMkLst>
        </pc:picChg>
      </pc:sldChg>
      <pc:sldChg chg="modSp">
        <pc:chgData name="Roy Saborio" userId="a31bb003-10ec-4890-94aa-d9bb26d2483a" providerId="ADAL" clId="{624D0437-3269-4613-84CC-C565DB083D60}" dt="2020-09-21T13:28:08.533" v="30" actId="207"/>
        <pc:sldMkLst>
          <pc:docMk/>
          <pc:sldMk cId="128609553" sldId="263"/>
        </pc:sldMkLst>
        <pc:spChg chg="mod">
          <ac:chgData name="Roy Saborio" userId="a31bb003-10ec-4890-94aa-d9bb26d2483a" providerId="ADAL" clId="{624D0437-3269-4613-84CC-C565DB083D60}" dt="2020-09-21T13:28:08.533" v="30" actId="207"/>
          <ac:spMkLst>
            <pc:docMk/>
            <pc:sldMk cId="128609553" sldId="263"/>
            <ac:spMk id="2" creationId="{047A68B5-BDA0-C04C-9807-95AD732961AD}"/>
          </ac:spMkLst>
        </pc:spChg>
      </pc:sldChg>
      <pc:sldChg chg="addSp delSp modSp">
        <pc:chgData name="Roy Saborio" userId="a31bb003-10ec-4890-94aa-d9bb26d2483a" providerId="ADAL" clId="{624D0437-3269-4613-84CC-C565DB083D60}" dt="2020-09-21T13:29:36.599" v="54" actId="404"/>
        <pc:sldMkLst>
          <pc:docMk/>
          <pc:sldMk cId="3864507839" sldId="264"/>
        </pc:sldMkLst>
        <pc:spChg chg="mod">
          <ac:chgData name="Roy Saborio" userId="a31bb003-10ec-4890-94aa-d9bb26d2483a" providerId="ADAL" clId="{624D0437-3269-4613-84CC-C565DB083D60}" dt="2020-09-21T13:28:37.995" v="36" actId="207"/>
          <ac:spMkLst>
            <pc:docMk/>
            <pc:sldMk cId="3864507839" sldId="264"/>
            <ac:spMk id="2" creationId="{B03BEC5B-9EA5-EF40-8E1B-CFA9A8EB27B7}"/>
          </ac:spMkLst>
        </pc:spChg>
        <pc:spChg chg="add mod">
          <ac:chgData name="Roy Saborio" userId="a31bb003-10ec-4890-94aa-d9bb26d2483a" providerId="ADAL" clId="{624D0437-3269-4613-84CC-C565DB083D60}" dt="2020-09-21T13:29:36.599" v="54" actId="404"/>
          <ac:spMkLst>
            <pc:docMk/>
            <pc:sldMk cId="3864507839" sldId="264"/>
            <ac:spMk id="3" creationId="{28A94E99-CE71-4CA9-B19D-0CB5D586CBAB}"/>
          </ac:spMkLst>
        </pc:spChg>
        <pc:spChg chg="add del mod">
          <ac:chgData name="Roy Saborio" userId="a31bb003-10ec-4890-94aa-d9bb26d2483a" providerId="ADAL" clId="{624D0437-3269-4613-84CC-C565DB083D60}" dt="2020-09-21T13:29:15.388" v="48" actId="478"/>
          <ac:spMkLst>
            <pc:docMk/>
            <pc:sldMk cId="3864507839" sldId="264"/>
            <ac:spMk id="4" creationId="{4FE61DBB-2847-4330-99B6-2AD9CD031D5D}"/>
          </ac:spMkLst>
        </pc:spChg>
        <pc:graphicFrameChg chg="del mod">
          <ac:chgData name="Roy Saborio" userId="a31bb003-10ec-4890-94aa-d9bb26d2483a" providerId="ADAL" clId="{624D0437-3269-4613-84CC-C565DB083D60}" dt="2020-09-21T13:29:11.956" v="47" actId="478"/>
          <ac:graphicFrameMkLst>
            <pc:docMk/>
            <pc:sldMk cId="3864507839" sldId="264"/>
            <ac:graphicFrameMk id="5" creationId="{A3C79131-7548-4264-A8C2-A058340833C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18621AA-5691-4CF1-9D40-B7DDDE28B4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97FD947-BA89-4C73-9D42-32B0DB2F4E97}">
      <dgm:prSet/>
      <dgm:spPr/>
      <dgm:t>
        <a:bodyPr/>
        <a:lstStyle/>
        <a:p>
          <a:pPr>
            <a:lnSpc>
              <a:spcPct val="100000"/>
            </a:lnSpc>
          </a:pPr>
          <a:r>
            <a:rPr lang="en-US" dirty="0"/>
            <a:t>Used the “Data Collisions.csv” sample file from IBM Watson that was for Seattle, WA. </a:t>
          </a:r>
        </a:p>
      </dgm:t>
    </dgm:pt>
    <dgm:pt modelId="{7810FF31-4386-4959-AE64-E735A18441B7}" type="parTrans" cxnId="{24552F53-09A8-48B1-9237-A1D1D2FCE7A8}">
      <dgm:prSet/>
      <dgm:spPr/>
      <dgm:t>
        <a:bodyPr/>
        <a:lstStyle/>
        <a:p>
          <a:endParaRPr lang="en-US"/>
        </a:p>
      </dgm:t>
    </dgm:pt>
    <dgm:pt modelId="{BCBFACD7-F5EF-4F1F-A624-A7CFBD8328F0}" type="sibTrans" cxnId="{24552F53-09A8-48B1-9237-A1D1D2FCE7A8}">
      <dgm:prSet/>
      <dgm:spPr/>
      <dgm:t>
        <a:bodyPr/>
        <a:lstStyle/>
        <a:p>
          <a:endParaRPr lang="en-US"/>
        </a:p>
      </dgm:t>
    </dgm:pt>
    <dgm:pt modelId="{5CFA4862-354D-4BE3-A48B-095F911CBE5E}">
      <dgm:prSet/>
      <dgm:spPr/>
      <dgm:t>
        <a:bodyPr/>
        <a:lstStyle/>
        <a:p>
          <a:pPr>
            <a:lnSpc>
              <a:spcPct val="100000"/>
            </a:lnSpc>
          </a:pPr>
          <a:r>
            <a:rPr lang="en-US" dirty="0"/>
            <a:t>Accident occurrence data ranged from Date range from 01January2004 to 02May2020. In the data set, there are 194673 events</a:t>
          </a:r>
        </a:p>
      </dgm:t>
    </dgm:pt>
    <dgm:pt modelId="{E5820E1A-980C-4CB7-9B58-79076267F917}" type="parTrans" cxnId="{DAF8B715-C1F1-4495-8114-B711570222F5}">
      <dgm:prSet/>
      <dgm:spPr/>
      <dgm:t>
        <a:bodyPr/>
        <a:lstStyle/>
        <a:p>
          <a:endParaRPr lang="en-US"/>
        </a:p>
      </dgm:t>
    </dgm:pt>
    <dgm:pt modelId="{274C5328-1CB2-4F26-BF2D-1318547898B2}" type="sibTrans" cxnId="{DAF8B715-C1F1-4495-8114-B711570222F5}">
      <dgm:prSet/>
      <dgm:spPr/>
      <dgm:t>
        <a:bodyPr/>
        <a:lstStyle/>
        <a:p>
          <a:endParaRPr lang="en-US"/>
        </a:p>
      </dgm:t>
    </dgm:pt>
    <dgm:pt modelId="{4354F7B0-FC7C-4DE4-9247-FF4D540E077B}">
      <dgm:prSet/>
      <dgm:spPr/>
      <dgm:t>
        <a:bodyPr/>
        <a:lstStyle/>
        <a:p>
          <a:pPr>
            <a:lnSpc>
              <a:spcPct val="100000"/>
            </a:lnSpc>
          </a:pPr>
          <a:r>
            <a:rPr lang="en-US" dirty="0"/>
            <a:t>The following attributes in the data set that appeared to have more predictability of the target column “SEVERITYCODE” than others are:</a:t>
          </a:r>
        </a:p>
      </dgm:t>
    </dgm:pt>
    <dgm:pt modelId="{5F2A360D-F20B-4E02-AB8A-8230D5DF4F99}" type="parTrans" cxnId="{F34F44BA-BB33-4259-940F-1FA61E7C10BC}">
      <dgm:prSet/>
      <dgm:spPr/>
      <dgm:t>
        <a:bodyPr/>
        <a:lstStyle/>
        <a:p>
          <a:endParaRPr lang="en-US"/>
        </a:p>
      </dgm:t>
    </dgm:pt>
    <dgm:pt modelId="{6EA1706C-6615-455E-9472-5BBC01712346}" type="sibTrans" cxnId="{F34F44BA-BB33-4259-940F-1FA61E7C10BC}">
      <dgm:prSet/>
      <dgm:spPr/>
      <dgm:t>
        <a:bodyPr/>
        <a:lstStyle/>
        <a:p>
          <a:endParaRPr lang="en-US"/>
        </a:p>
      </dgm:t>
    </dgm:pt>
    <dgm:pt modelId="{DC85B0C1-0D7B-4E93-AE42-A1E4BE5F60CC}">
      <dgm:prSet custT="1"/>
      <dgm:spPr/>
      <dgm:t>
        <a:bodyPr/>
        <a:lstStyle/>
        <a:p>
          <a:pPr>
            <a:lnSpc>
              <a:spcPct val="100000"/>
            </a:lnSpc>
          </a:pPr>
          <a:r>
            <a:rPr lang="en-US" sz="1000" dirty="0"/>
            <a:t>PEDCOUNT</a:t>
          </a:r>
        </a:p>
      </dgm:t>
    </dgm:pt>
    <dgm:pt modelId="{45EEA9C6-A786-42DD-90BD-03825189C0A2}" type="parTrans" cxnId="{BC576AAB-5D23-4CB1-8DE1-2CFCEB48093F}">
      <dgm:prSet/>
      <dgm:spPr/>
      <dgm:t>
        <a:bodyPr/>
        <a:lstStyle/>
        <a:p>
          <a:endParaRPr lang="en-US"/>
        </a:p>
      </dgm:t>
    </dgm:pt>
    <dgm:pt modelId="{286F8BA1-9A74-4109-AA9B-5BF30E5D4977}" type="sibTrans" cxnId="{BC576AAB-5D23-4CB1-8DE1-2CFCEB48093F}">
      <dgm:prSet/>
      <dgm:spPr/>
      <dgm:t>
        <a:bodyPr/>
        <a:lstStyle/>
        <a:p>
          <a:endParaRPr lang="en-US"/>
        </a:p>
      </dgm:t>
    </dgm:pt>
    <dgm:pt modelId="{EFB179BC-2255-4FB6-A79F-1B8EF83EA3B3}">
      <dgm:prSet custT="1"/>
      <dgm:spPr/>
      <dgm:t>
        <a:bodyPr/>
        <a:lstStyle/>
        <a:p>
          <a:pPr>
            <a:lnSpc>
              <a:spcPct val="100000"/>
            </a:lnSpc>
          </a:pPr>
          <a:r>
            <a:rPr lang="en-US" sz="1000" dirty="0"/>
            <a:t>PEDCYLCOUNT</a:t>
          </a:r>
        </a:p>
      </dgm:t>
    </dgm:pt>
    <dgm:pt modelId="{AA4F0805-EFA6-4386-8001-C8872B7C8F0A}" type="parTrans" cxnId="{3C3FA223-F3E1-49F6-928B-0CCB70B83AA4}">
      <dgm:prSet/>
      <dgm:spPr/>
      <dgm:t>
        <a:bodyPr/>
        <a:lstStyle/>
        <a:p>
          <a:endParaRPr lang="en-US"/>
        </a:p>
      </dgm:t>
    </dgm:pt>
    <dgm:pt modelId="{AA70EABB-C929-41E6-A583-FBC05BE7D7E1}" type="sibTrans" cxnId="{3C3FA223-F3E1-49F6-928B-0CCB70B83AA4}">
      <dgm:prSet/>
      <dgm:spPr/>
      <dgm:t>
        <a:bodyPr/>
        <a:lstStyle/>
        <a:p>
          <a:endParaRPr lang="en-US"/>
        </a:p>
      </dgm:t>
    </dgm:pt>
    <dgm:pt modelId="{DF15E34D-0D20-4E0F-8337-7A986DB9932C}">
      <dgm:prSet custT="1"/>
      <dgm:spPr/>
      <dgm:t>
        <a:bodyPr/>
        <a:lstStyle/>
        <a:p>
          <a:pPr>
            <a:lnSpc>
              <a:spcPct val="100000"/>
            </a:lnSpc>
          </a:pPr>
          <a:r>
            <a:rPr lang="en-US" sz="1000" dirty="0"/>
            <a:t>VEHCOUNT</a:t>
          </a:r>
        </a:p>
      </dgm:t>
    </dgm:pt>
    <dgm:pt modelId="{2A149509-9ACE-47A1-AF25-A0B6825CDBA5}" type="parTrans" cxnId="{D6554E9D-3A3E-4DAF-9392-B53C9B692B00}">
      <dgm:prSet/>
      <dgm:spPr/>
      <dgm:t>
        <a:bodyPr/>
        <a:lstStyle/>
        <a:p>
          <a:endParaRPr lang="en-US"/>
        </a:p>
      </dgm:t>
    </dgm:pt>
    <dgm:pt modelId="{3FC31A54-481C-42D5-97F1-25A2A759724D}" type="sibTrans" cxnId="{D6554E9D-3A3E-4DAF-9392-B53C9B692B00}">
      <dgm:prSet/>
      <dgm:spPr/>
      <dgm:t>
        <a:bodyPr/>
        <a:lstStyle/>
        <a:p>
          <a:endParaRPr lang="en-US"/>
        </a:p>
      </dgm:t>
    </dgm:pt>
    <dgm:pt modelId="{0F584EB4-A154-434A-8701-1BFF83861ABE}">
      <dgm:prSet custT="1"/>
      <dgm:spPr/>
      <dgm:t>
        <a:bodyPr/>
        <a:lstStyle/>
        <a:p>
          <a:pPr>
            <a:lnSpc>
              <a:spcPct val="100000"/>
            </a:lnSpc>
          </a:pPr>
          <a:r>
            <a:rPr lang="en-US" sz="1000" dirty="0"/>
            <a:t>WEATHER</a:t>
          </a:r>
        </a:p>
      </dgm:t>
    </dgm:pt>
    <dgm:pt modelId="{8F121BC9-94CA-4CB0-BE14-4C94C1034100}" type="parTrans" cxnId="{B798C62A-9C16-4499-8258-BEC4E8D9AECC}">
      <dgm:prSet/>
      <dgm:spPr/>
      <dgm:t>
        <a:bodyPr/>
        <a:lstStyle/>
        <a:p>
          <a:endParaRPr lang="en-US"/>
        </a:p>
      </dgm:t>
    </dgm:pt>
    <dgm:pt modelId="{B50CA82C-0EFF-4276-ADE3-403EC0D7447F}" type="sibTrans" cxnId="{B798C62A-9C16-4499-8258-BEC4E8D9AECC}">
      <dgm:prSet/>
      <dgm:spPr/>
      <dgm:t>
        <a:bodyPr/>
        <a:lstStyle/>
        <a:p>
          <a:endParaRPr lang="en-US"/>
        </a:p>
      </dgm:t>
    </dgm:pt>
    <dgm:pt modelId="{2B4F2143-7686-41FC-8600-4D07A332589D}">
      <dgm:prSet custT="1"/>
      <dgm:spPr/>
      <dgm:t>
        <a:bodyPr/>
        <a:lstStyle/>
        <a:p>
          <a:pPr>
            <a:lnSpc>
              <a:spcPct val="100000"/>
            </a:lnSpc>
          </a:pPr>
          <a:r>
            <a:rPr lang="en-US" sz="1400" dirty="0"/>
            <a:t>The WEATHER, ROADCOND, and LIGHTCOND were categorical and needed to be changed to  integers for machine learning to occur. </a:t>
          </a:r>
        </a:p>
      </dgm:t>
    </dgm:pt>
    <dgm:pt modelId="{A9800646-CEA7-4533-A0BC-07CE53F7DBE8}" type="parTrans" cxnId="{FB89AACC-F676-4514-8ACF-25BF4F7CBC38}">
      <dgm:prSet/>
      <dgm:spPr/>
      <dgm:t>
        <a:bodyPr/>
        <a:lstStyle/>
        <a:p>
          <a:endParaRPr lang="en-US"/>
        </a:p>
      </dgm:t>
    </dgm:pt>
    <dgm:pt modelId="{7C8A87F9-6E97-4EED-9D0A-3FF872852687}" type="sibTrans" cxnId="{FB89AACC-F676-4514-8ACF-25BF4F7CBC38}">
      <dgm:prSet/>
      <dgm:spPr/>
      <dgm:t>
        <a:bodyPr/>
        <a:lstStyle/>
        <a:p>
          <a:endParaRPr lang="en-US"/>
        </a:p>
      </dgm:t>
    </dgm:pt>
    <dgm:pt modelId="{1D0008B7-5BD8-4C9A-9587-C1EE747DF9F2}" type="pres">
      <dgm:prSet presAssocID="{818621AA-5691-4CF1-9D40-B7DDDE28B444}" presName="root" presStyleCnt="0">
        <dgm:presLayoutVars>
          <dgm:dir/>
          <dgm:resizeHandles val="exact"/>
        </dgm:presLayoutVars>
      </dgm:prSet>
      <dgm:spPr/>
    </dgm:pt>
    <dgm:pt modelId="{BB7F86C4-DB90-4A19-80C3-7CC3508D5A31}" type="pres">
      <dgm:prSet presAssocID="{C97FD947-BA89-4C73-9D42-32B0DB2F4E97}" presName="compNode" presStyleCnt="0"/>
      <dgm:spPr/>
    </dgm:pt>
    <dgm:pt modelId="{C5F97D09-5652-497B-BE47-CBA75F8603F4}" type="pres">
      <dgm:prSet presAssocID="{C97FD947-BA89-4C73-9D42-32B0DB2F4E97}" presName="bgRect" presStyleLbl="bgShp" presStyleIdx="0" presStyleCnt="4" custScaleY="151392"/>
      <dgm:spPr>
        <a:solidFill>
          <a:schemeClr val="accent1"/>
        </a:solidFill>
      </dgm:spPr>
    </dgm:pt>
    <dgm:pt modelId="{10DE2373-C058-4DB0-B18F-A055EB2865F3}" type="pres">
      <dgm:prSet presAssocID="{C97FD947-BA89-4C73-9D42-32B0DB2F4E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6C89B55-281C-4F89-A974-A3F8E671ABFA}" type="pres">
      <dgm:prSet presAssocID="{C97FD947-BA89-4C73-9D42-32B0DB2F4E97}" presName="spaceRect" presStyleCnt="0"/>
      <dgm:spPr/>
    </dgm:pt>
    <dgm:pt modelId="{841AADA1-5192-4C9E-B6B2-8785264EDB86}" type="pres">
      <dgm:prSet presAssocID="{C97FD947-BA89-4C73-9D42-32B0DB2F4E97}" presName="parTx" presStyleLbl="revTx" presStyleIdx="0" presStyleCnt="5" custLinFactNeighborY="-16678">
        <dgm:presLayoutVars>
          <dgm:chMax val="0"/>
          <dgm:chPref val="0"/>
        </dgm:presLayoutVars>
      </dgm:prSet>
      <dgm:spPr/>
    </dgm:pt>
    <dgm:pt modelId="{A898BB73-2815-419B-9278-A1799450DE56}" type="pres">
      <dgm:prSet presAssocID="{BCBFACD7-F5EF-4F1F-A624-A7CFBD8328F0}" presName="sibTrans" presStyleCnt="0"/>
      <dgm:spPr/>
    </dgm:pt>
    <dgm:pt modelId="{F931FC3B-EB70-4BF5-94C8-AE76D971FFD4}" type="pres">
      <dgm:prSet presAssocID="{5CFA4862-354D-4BE3-A48B-095F911CBE5E}" presName="compNode" presStyleCnt="0"/>
      <dgm:spPr/>
    </dgm:pt>
    <dgm:pt modelId="{3743D4EF-CE01-40E2-871D-DBBEE4721CC9}" type="pres">
      <dgm:prSet presAssocID="{5CFA4862-354D-4BE3-A48B-095F911CBE5E}" presName="bgRect" presStyleLbl="bgShp" presStyleIdx="1" presStyleCnt="4" custScaleY="155428"/>
      <dgm:spPr>
        <a:solidFill>
          <a:schemeClr val="accent5"/>
        </a:solidFill>
      </dgm:spPr>
    </dgm:pt>
    <dgm:pt modelId="{F95661A8-2C00-4E21-B19D-E031AF3F4A20}" type="pres">
      <dgm:prSet presAssocID="{5CFA4862-354D-4BE3-A48B-095F911CBE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59182A6A-0705-49E9-8801-A4F3E1BDB86A}" type="pres">
      <dgm:prSet presAssocID="{5CFA4862-354D-4BE3-A48B-095F911CBE5E}" presName="spaceRect" presStyleCnt="0"/>
      <dgm:spPr/>
    </dgm:pt>
    <dgm:pt modelId="{D430DE99-DA1F-4658-8389-62D251C3E95D}" type="pres">
      <dgm:prSet presAssocID="{5CFA4862-354D-4BE3-A48B-095F911CBE5E}" presName="parTx" presStyleLbl="revTx" presStyleIdx="1" presStyleCnt="5" custLinFactNeighborY="-19710">
        <dgm:presLayoutVars>
          <dgm:chMax val="0"/>
          <dgm:chPref val="0"/>
        </dgm:presLayoutVars>
      </dgm:prSet>
      <dgm:spPr/>
    </dgm:pt>
    <dgm:pt modelId="{715BE9E0-F4CB-49AD-B9E7-E318E3799D64}" type="pres">
      <dgm:prSet presAssocID="{274C5328-1CB2-4F26-BF2D-1318547898B2}" presName="sibTrans" presStyleCnt="0"/>
      <dgm:spPr/>
    </dgm:pt>
    <dgm:pt modelId="{765EAB84-8432-4297-9601-F63934A2AB98}" type="pres">
      <dgm:prSet presAssocID="{4354F7B0-FC7C-4DE4-9247-FF4D540E077B}" presName="compNode" presStyleCnt="0"/>
      <dgm:spPr/>
    </dgm:pt>
    <dgm:pt modelId="{F2379E84-FC5D-48A6-9E3A-B35B3AB7B514}" type="pres">
      <dgm:prSet presAssocID="{4354F7B0-FC7C-4DE4-9247-FF4D540E077B}" presName="bgRect" presStyleLbl="bgShp" presStyleIdx="2" presStyleCnt="4" custScaleY="205581"/>
      <dgm:spPr/>
    </dgm:pt>
    <dgm:pt modelId="{D1CA7535-4783-4B6E-AEA2-3DC8A383B1F3}" type="pres">
      <dgm:prSet presAssocID="{4354F7B0-FC7C-4DE4-9247-FF4D540E07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5E6996F-33DE-447B-B177-11467312DC18}" type="pres">
      <dgm:prSet presAssocID="{4354F7B0-FC7C-4DE4-9247-FF4D540E077B}" presName="spaceRect" presStyleCnt="0"/>
      <dgm:spPr/>
    </dgm:pt>
    <dgm:pt modelId="{EFBC5691-DE7C-450E-9569-93CFEAEE4F0B}" type="pres">
      <dgm:prSet presAssocID="{4354F7B0-FC7C-4DE4-9247-FF4D540E077B}" presName="parTx" presStyleLbl="revTx" presStyleIdx="2" presStyleCnt="5" custLinFactNeighborY="-22743">
        <dgm:presLayoutVars>
          <dgm:chMax val="0"/>
          <dgm:chPref val="0"/>
        </dgm:presLayoutVars>
      </dgm:prSet>
      <dgm:spPr/>
    </dgm:pt>
    <dgm:pt modelId="{B54C3978-F4C3-45CC-BF89-C79019FCA093}" type="pres">
      <dgm:prSet presAssocID="{4354F7B0-FC7C-4DE4-9247-FF4D540E077B}" presName="desTx" presStyleLbl="revTx" presStyleIdx="3" presStyleCnt="5" custScaleY="157376">
        <dgm:presLayoutVars/>
      </dgm:prSet>
      <dgm:spPr/>
    </dgm:pt>
    <dgm:pt modelId="{ED03FAF5-458F-4CFE-8102-FBAA41914EC9}" type="pres">
      <dgm:prSet presAssocID="{6EA1706C-6615-455E-9472-5BBC01712346}" presName="sibTrans" presStyleCnt="0"/>
      <dgm:spPr/>
    </dgm:pt>
    <dgm:pt modelId="{DD7DBEAD-A6A7-4F0B-A7DC-3B9A55E1CF2C}" type="pres">
      <dgm:prSet presAssocID="{2B4F2143-7686-41FC-8600-4D07A332589D}" presName="compNode" presStyleCnt="0"/>
      <dgm:spPr/>
    </dgm:pt>
    <dgm:pt modelId="{E913F174-58ED-4CAE-89AA-B6E7F2B21258}" type="pres">
      <dgm:prSet presAssocID="{2B4F2143-7686-41FC-8600-4D07A332589D}" presName="bgRect" presStyleLbl="bgShp" presStyleIdx="3" presStyleCnt="4" custScaleY="129564"/>
      <dgm:spPr/>
    </dgm:pt>
    <dgm:pt modelId="{9A0B10FD-67DB-4E47-85DC-583946932379}" type="pres">
      <dgm:prSet presAssocID="{2B4F2143-7686-41FC-8600-4D07A3325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3E8215D-EF11-4FEA-849F-91F859AAF8A1}" type="pres">
      <dgm:prSet presAssocID="{2B4F2143-7686-41FC-8600-4D07A332589D}" presName="spaceRect" presStyleCnt="0"/>
      <dgm:spPr/>
    </dgm:pt>
    <dgm:pt modelId="{4F1E6821-883C-4B3F-8B12-43BCD9012B70}" type="pres">
      <dgm:prSet presAssocID="{2B4F2143-7686-41FC-8600-4D07A332589D}" presName="parTx" presStyleLbl="revTx" presStyleIdx="4" presStyleCnt="5" custLinFactNeighborY="-13645">
        <dgm:presLayoutVars>
          <dgm:chMax val="0"/>
          <dgm:chPref val="0"/>
        </dgm:presLayoutVars>
      </dgm:prSet>
      <dgm:spPr/>
    </dgm:pt>
  </dgm:ptLst>
  <dgm:cxnLst>
    <dgm:cxn modelId="{DAF8B715-C1F1-4495-8114-B711570222F5}" srcId="{818621AA-5691-4CF1-9D40-B7DDDE28B444}" destId="{5CFA4862-354D-4BE3-A48B-095F911CBE5E}" srcOrd="1" destOrd="0" parTransId="{E5820E1A-980C-4CB7-9B58-79076267F917}" sibTransId="{274C5328-1CB2-4F26-BF2D-1318547898B2}"/>
    <dgm:cxn modelId="{58102921-14E2-4A7A-8CD1-51061F5863E1}" type="presOf" srcId="{DC85B0C1-0D7B-4E93-AE42-A1E4BE5F60CC}" destId="{B54C3978-F4C3-45CC-BF89-C79019FCA093}" srcOrd="0" destOrd="0" presId="urn:microsoft.com/office/officeart/2018/2/layout/IconVerticalSolidList"/>
    <dgm:cxn modelId="{3C3FA223-F3E1-49F6-928B-0CCB70B83AA4}" srcId="{4354F7B0-FC7C-4DE4-9247-FF4D540E077B}" destId="{EFB179BC-2255-4FB6-A79F-1B8EF83EA3B3}" srcOrd="1" destOrd="0" parTransId="{AA4F0805-EFA6-4386-8001-C8872B7C8F0A}" sibTransId="{AA70EABB-C929-41E6-A583-FBC05BE7D7E1}"/>
    <dgm:cxn modelId="{B798C62A-9C16-4499-8258-BEC4E8D9AECC}" srcId="{4354F7B0-FC7C-4DE4-9247-FF4D540E077B}" destId="{0F584EB4-A154-434A-8701-1BFF83861ABE}" srcOrd="3" destOrd="0" parTransId="{8F121BC9-94CA-4CB0-BE14-4C94C1034100}" sibTransId="{B50CA82C-0EFF-4276-ADE3-403EC0D7447F}"/>
    <dgm:cxn modelId="{F08E8638-1430-4C5D-974F-7E0CD8AB1DF7}" type="presOf" srcId="{C97FD947-BA89-4C73-9D42-32B0DB2F4E97}" destId="{841AADA1-5192-4C9E-B6B2-8785264EDB86}" srcOrd="0" destOrd="0" presId="urn:microsoft.com/office/officeart/2018/2/layout/IconVerticalSolidList"/>
    <dgm:cxn modelId="{AD3D433F-7A9C-467E-8B6F-E5F4B026809E}" type="presOf" srcId="{4354F7B0-FC7C-4DE4-9247-FF4D540E077B}" destId="{EFBC5691-DE7C-450E-9569-93CFEAEE4F0B}" srcOrd="0" destOrd="0" presId="urn:microsoft.com/office/officeart/2018/2/layout/IconVerticalSolidList"/>
    <dgm:cxn modelId="{1F693C43-865B-43E9-BAB0-2E7E5B6ED8C3}" type="presOf" srcId="{0F584EB4-A154-434A-8701-1BFF83861ABE}" destId="{B54C3978-F4C3-45CC-BF89-C79019FCA093}" srcOrd="0" destOrd="3" presId="urn:microsoft.com/office/officeart/2018/2/layout/IconVerticalSolidList"/>
    <dgm:cxn modelId="{03C42D69-4E3F-40E5-B434-8308D5E70692}" type="presOf" srcId="{818621AA-5691-4CF1-9D40-B7DDDE28B444}" destId="{1D0008B7-5BD8-4C9A-9587-C1EE747DF9F2}" srcOrd="0" destOrd="0" presId="urn:microsoft.com/office/officeart/2018/2/layout/IconVerticalSolidList"/>
    <dgm:cxn modelId="{24552F53-09A8-48B1-9237-A1D1D2FCE7A8}" srcId="{818621AA-5691-4CF1-9D40-B7DDDE28B444}" destId="{C97FD947-BA89-4C73-9D42-32B0DB2F4E97}" srcOrd="0" destOrd="0" parTransId="{7810FF31-4386-4959-AE64-E735A18441B7}" sibTransId="{BCBFACD7-F5EF-4F1F-A624-A7CFBD8328F0}"/>
    <dgm:cxn modelId="{06442C58-2FE6-444C-A92A-DFDED844421A}" type="presOf" srcId="{5CFA4862-354D-4BE3-A48B-095F911CBE5E}" destId="{D430DE99-DA1F-4658-8389-62D251C3E95D}" srcOrd="0" destOrd="0" presId="urn:microsoft.com/office/officeart/2018/2/layout/IconVerticalSolidList"/>
    <dgm:cxn modelId="{D6554E9D-3A3E-4DAF-9392-B53C9B692B00}" srcId="{4354F7B0-FC7C-4DE4-9247-FF4D540E077B}" destId="{DF15E34D-0D20-4E0F-8337-7A986DB9932C}" srcOrd="2" destOrd="0" parTransId="{2A149509-9ACE-47A1-AF25-A0B6825CDBA5}" sibTransId="{3FC31A54-481C-42D5-97F1-25A2A759724D}"/>
    <dgm:cxn modelId="{F3A9F2A5-9C4F-435A-8FBD-2E558175DF82}" type="presOf" srcId="{DF15E34D-0D20-4E0F-8337-7A986DB9932C}" destId="{B54C3978-F4C3-45CC-BF89-C79019FCA093}" srcOrd="0" destOrd="2" presId="urn:microsoft.com/office/officeart/2018/2/layout/IconVerticalSolidList"/>
    <dgm:cxn modelId="{BC576AAB-5D23-4CB1-8DE1-2CFCEB48093F}" srcId="{4354F7B0-FC7C-4DE4-9247-FF4D540E077B}" destId="{DC85B0C1-0D7B-4E93-AE42-A1E4BE5F60CC}" srcOrd="0" destOrd="0" parTransId="{45EEA9C6-A786-42DD-90BD-03825189C0A2}" sibTransId="{286F8BA1-9A74-4109-AA9B-5BF30E5D4977}"/>
    <dgm:cxn modelId="{0B3CB6B1-6A14-4872-A402-8F170AA5F99C}" type="presOf" srcId="{2B4F2143-7686-41FC-8600-4D07A332589D}" destId="{4F1E6821-883C-4B3F-8B12-43BCD9012B70}" srcOrd="0" destOrd="0" presId="urn:microsoft.com/office/officeart/2018/2/layout/IconVerticalSolidList"/>
    <dgm:cxn modelId="{F34F44BA-BB33-4259-940F-1FA61E7C10BC}" srcId="{818621AA-5691-4CF1-9D40-B7DDDE28B444}" destId="{4354F7B0-FC7C-4DE4-9247-FF4D540E077B}" srcOrd="2" destOrd="0" parTransId="{5F2A360D-F20B-4E02-AB8A-8230D5DF4F99}" sibTransId="{6EA1706C-6615-455E-9472-5BBC01712346}"/>
    <dgm:cxn modelId="{FB89AACC-F676-4514-8ACF-25BF4F7CBC38}" srcId="{818621AA-5691-4CF1-9D40-B7DDDE28B444}" destId="{2B4F2143-7686-41FC-8600-4D07A332589D}" srcOrd="3" destOrd="0" parTransId="{A9800646-CEA7-4533-A0BC-07CE53F7DBE8}" sibTransId="{7C8A87F9-6E97-4EED-9D0A-3FF872852687}"/>
    <dgm:cxn modelId="{CA4B0ACE-8531-4478-94D7-B4B1439820B8}" type="presOf" srcId="{EFB179BC-2255-4FB6-A79F-1B8EF83EA3B3}" destId="{B54C3978-F4C3-45CC-BF89-C79019FCA093}" srcOrd="0" destOrd="1" presId="urn:microsoft.com/office/officeart/2018/2/layout/IconVerticalSolidList"/>
    <dgm:cxn modelId="{2CA4E4E3-1FC6-4F50-A68D-63D2AEA49143}" type="presParOf" srcId="{1D0008B7-5BD8-4C9A-9587-C1EE747DF9F2}" destId="{BB7F86C4-DB90-4A19-80C3-7CC3508D5A31}" srcOrd="0" destOrd="0" presId="urn:microsoft.com/office/officeart/2018/2/layout/IconVerticalSolidList"/>
    <dgm:cxn modelId="{55C03A67-30C0-49FC-BDEF-60AA56B76896}" type="presParOf" srcId="{BB7F86C4-DB90-4A19-80C3-7CC3508D5A31}" destId="{C5F97D09-5652-497B-BE47-CBA75F8603F4}" srcOrd="0" destOrd="0" presId="urn:microsoft.com/office/officeart/2018/2/layout/IconVerticalSolidList"/>
    <dgm:cxn modelId="{80AA9DE2-BE30-466D-8C50-84B1EF7E59BE}" type="presParOf" srcId="{BB7F86C4-DB90-4A19-80C3-7CC3508D5A31}" destId="{10DE2373-C058-4DB0-B18F-A055EB2865F3}" srcOrd="1" destOrd="0" presId="urn:microsoft.com/office/officeart/2018/2/layout/IconVerticalSolidList"/>
    <dgm:cxn modelId="{7E5EA3B0-6169-4902-A72A-FC3FAAD84941}" type="presParOf" srcId="{BB7F86C4-DB90-4A19-80C3-7CC3508D5A31}" destId="{36C89B55-281C-4F89-A974-A3F8E671ABFA}" srcOrd="2" destOrd="0" presId="urn:microsoft.com/office/officeart/2018/2/layout/IconVerticalSolidList"/>
    <dgm:cxn modelId="{08E80581-DFD6-481B-A6FB-EC401F69A999}" type="presParOf" srcId="{BB7F86C4-DB90-4A19-80C3-7CC3508D5A31}" destId="{841AADA1-5192-4C9E-B6B2-8785264EDB86}" srcOrd="3" destOrd="0" presId="urn:microsoft.com/office/officeart/2018/2/layout/IconVerticalSolidList"/>
    <dgm:cxn modelId="{ACF4F903-4155-4746-A27E-379EDB309FDB}" type="presParOf" srcId="{1D0008B7-5BD8-4C9A-9587-C1EE747DF9F2}" destId="{A898BB73-2815-419B-9278-A1799450DE56}" srcOrd="1" destOrd="0" presId="urn:microsoft.com/office/officeart/2018/2/layout/IconVerticalSolidList"/>
    <dgm:cxn modelId="{254B8574-471A-439F-8983-3CF21B69EE58}" type="presParOf" srcId="{1D0008B7-5BD8-4C9A-9587-C1EE747DF9F2}" destId="{F931FC3B-EB70-4BF5-94C8-AE76D971FFD4}" srcOrd="2" destOrd="0" presId="urn:microsoft.com/office/officeart/2018/2/layout/IconVerticalSolidList"/>
    <dgm:cxn modelId="{B36452C4-AB4A-45ED-9E79-73EAB08BB230}" type="presParOf" srcId="{F931FC3B-EB70-4BF5-94C8-AE76D971FFD4}" destId="{3743D4EF-CE01-40E2-871D-DBBEE4721CC9}" srcOrd="0" destOrd="0" presId="urn:microsoft.com/office/officeart/2018/2/layout/IconVerticalSolidList"/>
    <dgm:cxn modelId="{8E62C1B5-3B59-4ECC-9CC3-A056245441D6}" type="presParOf" srcId="{F931FC3B-EB70-4BF5-94C8-AE76D971FFD4}" destId="{F95661A8-2C00-4E21-B19D-E031AF3F4A20}" srcOrd="1" destOrd="0" presId="urn:microsoft.com/office/officeart/2018/2/layout/IconVerticalSolidList"/>
    <dgm:cxn modelId="{4D952BAE-3399-4D5B-98B2-884C5D2E98B6}" type="presParOf" srcId="{F931FC3B-EB70-4BF5-94C8-AE76D971FFD4}" destId="{59182A6A-0705-49E9-8801-A4F3E1BDB86A}" srcOrd="2" destOrd="0" presId="urn:microsoft.com/office/officeart/2018/2/layout/IconVerticalSolidList"/>
    <dgm:cxn modelId="{F0DFCAE2-2265-4F58-B35D-F2CE15541D72}" type="presParOf" srcId="{F931FC3B-EB70-4BF5-94C8-AE76D971FFD4}" destId="{D430DE99-DA1F-4658-8389-62D251C3E95D}" srcOrd="3" destOrd="0" presId="urn:microsoft.com/office/officeart/2018/2/layout/IconVerticalSolidList"/>
    <dgm:cxn modelId="{A1D0CEB2-2A93-457B-928D-A4E8E1C4186E}" type="presParOf" srcId="{1D0008B7-5BD8-4C9A-9587-C1EE747DF9F2}" destId="{715BE9E0-F4CB-49AD-B9E7-E318E3799D64}" srcOrd="3" destOrd="0" presId="urn:microsoft.com/office/officeart/2018/2/layout/IconVerticalSolidList"/>
    <dgm:cxn modelId="{E92C07C1-09E4-4F06-B0A6-985BF03167F4}" type="presParOf" srcId="{1D0008B7-5BD8-4C9A-9587-C1EE747DF9F2}" destId="{765EAB84-8432-4297-9601-F63934A2AB98}" srcOrd="4" destOrd="0" presId="urn:microsoft.com/office/officeart/2018/2/layout/IconVerticalSolidList"/>
    <dgm:cxn modelId="{2D285D55-29FB-4CFB-BDCF-079B345A108B}" type="presParOf" srcId="{765EAB84-8432-4297-9601-F63934A2AB98}" destId="{F2379E84-FC5D-48A6-9E3A-B35B3AB7B514}" srcOrd="0" destOrd="0" presId="urn:microsoft.com/office/officeart/2018/2/layout/IconVerticalSolidList"/>
    <dgm:cxn modelId="{2A1A94AC-787C-4130-BBF7-B84A44A63027}" type="presParOf" srcId="{765EAB84-8432-4297-9601-F63934A2AB98}" destId="{D1CA7535-4783-4B6E-AEA2-3DC8A383B1F3}" srcOrd="1" destOrd="0" presId="urn:microsoft.com/office/officeart/2018/2/layout/IconVerticalSolidList"/>
    <dgm:cxn modelId="{35656B87-693E-4636-8AF8-01954FBAF5CB}" type="presParOf" srcId="{765EAB84-8432-4297-9601-F63934A2AB98}" destId="{B5E6996F-33DE-447B-B177-11467312DC18}" srcOrd="2" destOrd="0" presId="urn:microsoft.com/office/officeart/2018/2/layout/IconVerticalSolidList"/>
    <dgm:cxn modelId="{9A31FCCA-A6CE-43B0-A789-399304269FAD}" type="presParOf" srcId="{765EAB84-8432-4297-9601-F63934A2AB98}" destId="{EFBC5691-DE7C-450E-9569-93CFEAEE4F0B}" srcOrd="3" destOrd="0" presId="urn:microsoft.com/office/officeart/2018/2/layout/IconVerticalSolidList"/>
    <dgm:cxn modelId="{7A96FC83-96DC-4CD1-A6DB-6957D40E7B84}" type="presParOf" srcId="{765EAB84-8432-4297-9601-F63934A2AB98}" destId="{B54C3978-F4C3-45CC-BF89-C79019FCA093}" srcOrd="4" destOrd="0" presId="urn:microsoft.com/office/officeart/2018/2/layout/IconVerticalSolidList"/>
    <dgm:cxn modelId="{1D60CDF0-D007-4DD8-98FB-EF7552B42C81}" type="presParOf" srcId="{1D0008B7-5BD8-4C9A-9587-C1EE747DF9F2}" destId="{ED03FAF5-458F-4CFE-8102-FBAA41914EC9}" srcOrd="5" destOrd="0" presId="urn:microsoft.com/office/officeart/2018/2/layout/IconVerticalSolidList"/>
    <dgm:cxn modelId="{0019FB11-5A0B-4C2B-8C0F-BF0A62FD161A}" type="presParOf" srcId="{1D0008B7-5BD8-4C9A-9587-C1EE747DF9F2}" destId="{DD7DBEAD-A6A7-4F0B-A7DC-3B9A55E1CF2C}" srcOrd="6" destOrd="0" presId="urn:microsoft.com/office/officeart/2018/2/layout/IconVerticalSolidList"/>
    <dgm:cxn modelId="{2495C716-CC26-4700-81BD-54C4971833A4}" type="presParOf" srcId="{DD7DBEAD-A6A7-4F0B-A7DC-3B9A55E1CF2C}" destId="{E913F174-58ED-4CAE-89AA-B6E7F2B21258}" srcOrd="0" destOrd="0" presId="urn:microsoft.com/office/officeart/2018/2/layout/IconVerticalSolidList"/>
    <dgm:cxn modelId="{016DC2C2-03DA-4616-B3E5-D644D1F30349}" type="presParOf" srcId="{DD7DBEAD-A6A7-4F0B-A7DC-3B9A55E1CF2C}" destId="{9A0B10FD-67DB-4E47-85DC-583946932379}" srcOrd="1" destOrd="0" presId="urn:microsoft.com/office/officeart/2018/2/layout/IconVerticalSolidList"/>
    <dgm:cxn modelId="{92BD09CF-8558-492E-B4FB-B07F0FDF2F14}" type="presParOf" srcId="{DD7DBEAD-A6A7-4F0B-A7DC-3B9A55E1CF2C}" destId="{83E8215D-EF11-4FEA-849F-91F859AAF8A1}" srcOrd="2" destOrd="0" presId="urn:microsoft.com/office/officeart/2018/2/layout/IconVerticalSolidList"/>
    <dgm:cxn modelId="{15726A39-F5A5-41A3-B25C-09C9DA5FCF43}" type="presParOf" srcId="{DD7DBEAD-A6A7-4F0B-A7DC-3B9A55E1CF2C}" destId="{4F1E6821-883C-4B3F-8B12-43BCD9012B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97D09-5652-497B-BE47-CBA75F8603F4}">
      <dsp:nvSpPr>
        <dsp:cNvPr id="0" name=""/>
        <dsp:cNvSpPr/>
      </dsp:nvSpPr>
      <dsp:spPr>
        <a:xfrm>
          <a:off x="0" y="680355"/>
          <a:ext cx="6852423" cy="732746"/>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0DE2373-C058-4DB0-B18F-A055EB2865F3}">
      <dsp:nvSpPr>
        <dsp:cNvPr id="0" name=""/>
        <dsp:cNvSpPr/>
      </dsp:nvSpPr>
      <dsp:spPr>
        <a:xfrm>
          <a:off x="146411" y="913626"/>
          <a:ext cx="266463" cy="266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1AADA1-5192-4C9E-B6B2-8785264EDB86}">
      <dsp:nvSpPr>
        <dsp:cNvPr id="0" name=""/>
        <dsp:cNvSpPr/>
      </dsp:nvSpPr>
      <dsp:spPr>
        <a:xfrm>
          <a:off x="559287" y="671028"/>
          <a:ext cx="6117982"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Used the “Data Collisions.csv” sample file from IBM Watson that was for Seattle, WA. </a:t>
          </a:r>
        </a:p>
      </dsp:txBody>
      <dsp:txXfrm>
        <a:off x="559287" y="671028"/>
        <a:ext cx="6117982" cy="801635"/>
      </dsp:txXfrm>
    </dsp:sp>
    <dsp:sp modelId="{3743D4EF-CE01-40E2-871D-DBBEE4721CC9}">
      <dsp:nvSpPr>
        <dsp:cNvPr id="0" name=""/>
        <dsp:cNvSpPr/>
      </dsp:nvSpPr>
      <dsp:spPr>
        <a:xfrm>
          <a:off x="0" y="1806769"/>
          <a:ext cx="6852423" cy="752281"/>
        </a:xfrm>
        <a:prstGeom prst="roundRect">
          <a:avLst>
            <a:gd name="adj" fmla="val 10000"/>
          </a:avLst>
        </a:prstGeom>
        <a:solidFill>
          <a:schemeClr val="accent5"/>
        </a:solidFill>
        <a:ln>
          <a:noFill/>
        </a:ln>
        <a:effectLst/>
      </dsp:spPr>
      <dsp:style>
        <a:lnRef idx="0">
          <a:scrgbClr r="0" g="0" b="0"/>
        </a:lnRef>
        <a:fillRef idx="1">
          <a:scrgbClr r="0" g="0" b="0"/>
        </a:fillRef>
        <a:effectRef idx="0">
          <a:scrgbClr r="0" g="0" b="0"/>
        </a:effectRef>
        <a:fontRef idx="minor"/>
      </dsp:style>
    </dsp:sp>
    <dsp:sp modelId="{F95661A8-2C00-4E21-B19D-E031AF3F4A20}">
      <dsp:nvSpPr>
        <dsp:cNvPr id="0" name=""/>
        <dsp:cNvSpPr/>
      </dsp:nvSpPr>
      <dsp:spPr>
        <a:xfrm>
          <a:off x="146411" y="2049808"/>
          <a:ext cx="266463" cy="266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30DE99-DA1F-4658-8389-62D251C3E95D}">
      <dsp:nvSpPr>
        <dsp:cNvPr id="0" name=""/>
        <dsp:cNvSpPr/>
      </dsp:nvSpPr>
      <dsp:spPr>
        <a:xfrm>
          <a:off x="559287" y="1782904"/>
          <a:ext cx="6117982"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Accident occurrence data ranged from Date range from 01January2004 to 02May2020. In the data set, there are 194673 events</a:t>
          </a:r>
        </a:p>
      </dsp:txBody>
      <dsp:txXfrm>
        <a:off x="559287" y="1782904"/>
        <a:ext cx="6117982" cy="801635"/>
      </dsp:txXfrm>
    </dsp:sp>
    <dsp:sp modelId="{F2379E84-FC5D-48A6-9E3A-B35B3AB7B514}">
      <dsp:nvSpPr>
        <dsp:cNvPr id="0" name=""/>
        <dsp:cNvSpPr/>
      </dsp:nvSpPr>
      <dsp:spPr>
        <a:xfrm>
          <a:off x="0" y="2942951"/>
          <a:ext cx="6852423" cy="9950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CA7535-4783-4B6E-AEA2-3DC8A383B1F3}">
      <dsp:nvSpPr>
        <dsp:cNvPr id="0" name=""/>
        <dsp:cNvSpPr/>
      </dsp:nvSpPr>
      <dsp:spPr>
        <a:xfrm>
          <a:off x="146411" y="3307361"/>
          <a:ext cx="266463" cy="266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C5691-DE7C-450E-9569-93CFEAEE4F0B}">
      <dsp:nvSpPr>
        <dsp:cNvPr id="0" name=""/>
        <dsp:cNvSpPr/>
      </dsp:nvSpPr>
      <dsp:spPr>
        <a:xfrm>
          <a:off x="559287" y="3016144"/>
          <a:ext cx="3083590"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The following attributes in the data set that appeared to have more predictability of the target column “SEVERITYCODE” than others are:</a:t>
          </a:r>
        </a:p>
      </dsp:txBody>
      <dsp:txXfrm>
        <a:off x="559287" y="3016144"/>
        <a:ext cx="3083590" cy="801635"/>
      </dsp:txXfrm>
    </dsp:sp>
    <dsp:sp modelId="{B54C3978-F4C3-45CC-BF89-C79019FCA093}">
      <dsp:nvSpPr>
        <dsp:cNvPr id="0" name=""/>
        <dsp:cNvSpPr/>
      </dsp:nvSpPr>
      <dsp:spPr>
        <a:xfrm>
          <a:off x="3642877" y="3059608"/>
          <a:ext cx="3034392" cy="761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224" tIns="51224" rIns="51224" bIns="51224" numCol="1" spcCol="1270" anchor="ctr" anchorCtr="0">
          <a:noAutofit/>
        </a:bodyPr>
        <a:lstStyle/>
        <a:p>
          <a:pPr marL="0" lvl="0" indent="0" algn="l" defTabSz="444500">
            <a:lnSpc>
              <a:spcPct val="100000"/>
            </a:lnSpc>
            <a:spcBef>
              <a:spcPct val="0"/>
            </a:spcBef>
            <a:spcAft>
              <a:spcPct val="35000"/>
            </a:spcAft>
            <a:buNone/>
          </a:pPr>
          <a:r>
            <a:rPr lang="en-US" sz="1000" kern="1200" dirty="0"/>
            <a:t>PEDCOUNT</a:t>
          </a:r>
        </a:p>
        <a:p>
          <a:pPr marL="0" lvl="0" indent="0" algn="l" defTabSz="444500">
            <a:lnSpc>
              <a:spcPct val="100000"/>
            </a:lnSpc>
            <a:spcBef>
              <a:spcPct val="0"/>
            </a:spcBef>
            <a:spcAft>
              <a:spcPct val="35000"/>
            </a:spcAft>
            <a:buNone/>
          </a:pPr>
          <a:r>
            <a:rPr lang="en-US" sz="1000" kern="1200" dirty="0"/>
            <a:t>PEDCYLCOUNT</a:t>
          </a:r>
        </a:p>
        <a:p>
          <a:pPr marL="0" lvl="0" indent="0" algn="l" defTabSz="444500">
            <a:lnSpc>
              <a:spcPct val="100000"/>
            </a:lnSpc>
            <a:spcBef>
              <a:spcPct val="0"/>
            </a:spcBef>
            <a:spcAft>
              <a:spcPct val="35000"/>
            </a:spcAft>
            <a:buNone/>
          </a:pPr>
          <a:r>
            <a:rPr lang="en-US" sz="1000" kern="1200" dirty="0"/>
            <a:t>VEHCOUNT</a:t>
          </a:r>
        </a:p>
        <a:p>
          <a:pPr marL="0" lvl="0" indent="0" algn="l" defTabSz="444500">
            <a:lnSpc>
              <a:spcPct val="100000"/>
            </a:lnSpc>
            <a:spcBef>
              <a:spcPct val="0"/>
            </a:spcBef>
            <a:spcAft>
              <a:spcPct val="35000"/>
            </a:spcAft>
            <a:buNone/>
          </a:pPr>
          <a:r>
            <a:rPr lang="en-US" sz="1000" kern="1200" dirty="0"/>
            <a:t>WEATHER</a:t>
          </a:r>
        </a:p>
      </dsp:txBody>
      <dsp:txXfrm>
        <a:off x="3642877" y="3059608"/>
        <a:ext cx="3034392" cy="761709"/>
      </dsp:txXfrm>
    </dsp:sp>
    <dsp:sp modelId="{E913F174-58ED-4CAE-89AA-B6E7F2B21258}">
      <dsp:nvSpPr>
        <dsp:cNvPr id="0" name=""/>
        <dsp:cNvSpPr/>
      </dsp:nvSpPr>
      <dsp:spPr>
        <a:xfrm>
          <a:off x="0" y="4200504"/>
          <a:ext cx="6852423" cy="62709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10FD-67DB-4E47-85DC-583946932379}">
      <dsp:nvSpPr>
        <dsp:cNvPr id="0" name=""/>
        <dsp:cNvSpPr/>
      </dsp:nvSpPr>
      <dsp:spPr>
        <a:xfrm>
          <a:off x="146411" y="4380952"/>
          <a:ext cx="266463" cy="266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1E6821-883C-4B3F-8B12-43BCD9012B70}">
      <dsp:nvSpPr>
        <dsp:cNvPr id="0" name=""/>
        <dsp:cNvSpPr/>
      </dsp:nvSpPr>
      <dsp:spPr>
        <a:xfrm>
          <a:off x="559287" y="4162667"/>
          <a:ext cx="6117982" cy="80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40" tIns="84840" rIns="84840" bIns="84840" numCol="1" spcCol="1270" anchor="ctr" anchorCtr="0">
          <a:noAutofit/>
        </a:bodyPr>
        <a:lstStyle/>
        <a:p>
          <a:pPr marL="0" lvl="0" indent="0" algn="l" defTabSz="622300">
            <a:lnSpc>
              <a:spcPct val="100000"/>
            </a:lnSpc>
            <a:spcBef>
              <a:spcPct val="0"/>
            </a:spcBef>
            <a:spcAft>
              <a:spcPct val="35000"/>
            </a:spcAft>
            <a:buNone/>
          </a:pPr>
          <a:r>
            <a:rPr lang="en-US" sz="1400" kern="1200" dirty="0"/>
            <a:t>The WEATHER, ROADCOND, and LIGHTCOND were categorical and needed to be changed to  integers for machine learning to occur. </a:t>
          </a:r>
        </a:p>
      </dsp:txBody>
      <dsp:txXfrm>
        <a:off x="559287" y="4162667"/>
        <a:ext cx="6117982" cy="8016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27B3E-5073-D64D-BC8E-4F75C6EE8E7C}"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F1861-F7CE-114A-BF3B-B9E4131A2E94}" type="slidenum">
              <a:rPr lang="en-US" smtClean="0"/>
              <a:t>‹#›</a:t>
            </a:fld>
            <a:endParaRPr lang="en-US"/>
          </a:p>
        </p:txBody>
      </p:sp>
    </p:spTree>
    <p:extLst>
      <p:ext uri="{BB962C8B-B14F-4D97-AF65-F5344CB8AC3E}">
        <p14:creationId xmlns:p14="http://schemas.microsoft.com/office/powerpoint/2010/main" val="402626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F1861-F7CE-114A-BF3B-B9E4131A2E94}" type="slidenum">
              <a:rPr lang="en-US" smtClean="0"/>
              <a:t>2</a:t>
            </a:fld>
            <a:endParaRPr lang="en-US"/>
          </a:p>
        </p:txBody>
      </p:sp>
    </p:spTree>
    <p:extLst>
      <p:ext uri="{BB962C8B-B14F-4D97-AF65-F5344CB8AC3E}">
        <p14:creationId xmlns:p14="http://schemas.microsoft.com/office/powerpoint/2010/main" val="122153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Seasons don’t appear to be a factor in accident severity. </a:t>
            </a:r>
          </a:p>
        </p:txBody>
      </p:sp>
      <p:sp>
        <p:nvSpPr>
          <p:cNvPr id="4" name="Slide Number Placeholder 3"/>
          <p:cNvSpPr>
            <a:spLocks noGrp="1"/>
          </p:cNvSpPr>
          <p:nvPr>
            <p:ph type="sldNum" sz="quarter" idx="5"/>
          </p:nvPr>
        </p:nvSpPr>
        <p:spPr/>
        <p:txBody>
          <a:bodyPr/>
          <a:lstStyle/>
          <a:p>
            <a:fld id="{9EBF1861-F7CE-114A-BF3B-B9E4131A2E94}" type="slidenum">
              <a:rPr lang="en-US" smtClean="0"/>
              <a:t>4</a:t>
            </a:fld>
            <a:endParaRPr lang="en-US"/>
          </a:p>
        </p:txBody>
      </p:sp>
    </p:spTree>
    <p:extLst>
      <p:ext uri="{BB962C8B-B14F-4D97-AF65-F5344CB8AC3E}">
        <p14:creationId xmlns:p14="http://schemas.microsoft.com/office/powerpoint/2010/main" val="67072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BF1861-F7CE-114A-BF3B-B9E4131A2E94}" type="slidenum">
              <a:rPr lang="en-US" smtClean="0"/>
              <a:t>7</a:t>
            </a:fld>
            <a:endParaRPr lang="en-US"/>
          </a:p>
        </p:txBody>
      </p:sp>
    </p:spTree>
    <p:extLst>
      <p:ext uri="{BB962C8B-B14F-4D97-AF65-F5344CB8AC3E}">
        <p14:creationId xmlns:p14="http://schemas.microsoft.com/office/powerpoint/2010/main" val="30922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432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7506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578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767012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20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24911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76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378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375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388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992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501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550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96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238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1549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969C88-B244-455D-A017-012B25B1ACDD}" type="datetimeFigureOut">
              <a:rPr lang="en-US" smtClean="0"/>
              <a:pPr/>
              <a:t>9/21/2020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0781152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B587-21D5-3346-847F-56CD7098545F}"/>
              </a:ext>
            </a:extLst>
          </p:cNvPr>
          <p:cNvSpPr>
            <a:spLocks noGrp="1"/>
          </p:cNvSpPr>
          <p:nvPr>
            <p:ph type="ctrTitle"/>
          </p:nvPr>
        </p:nvSpPr>
        <p:spPr>
          <a:xfrm>
            <a:off x="642357" y="727995"/>
            <a:ext cx="6294471" cy="2677648"/>
          </a:xfrm>
        </p:spPr>
        <p:txBody>
          <a:bodyPr>
            <a:normAutofit/>
          </a:bodyPr>
          <a:lstStyle/>
          <a:p>
            <a:r>
              <a:rPr lang="en-US" dirty="0">
                <a:solidFill>
                  <a:schemeClr val="tx2">
                    <a:lumMod val="75000"/>
                  </a:schemeClr>
                </a:solidFill>
              </a:rPr>
              <a:t>Predicting Traffic </a:t>
            </a:r>
            <a:br>
              <a:rPr lang="en-US" dirty="0">
                <a:solidFill>
                  <a:schemeClr val="tx2">
                    <a:lumMod val="75000"/>
                  </a:schemeClr>
                </a:solidFill>
              </a:rPr>
            </a:br>
            <a:r>
              <a:rPr lang="en-US" dirty="0">
                <a:solidFill>
                  <a:schemeClr val="tx2">
                    <a:lumMod val="75000"/>
                  </a:schemeClr>
                </a:solidFill>
              </a:rPr>
              <a:t>Accident Severity</a:t>
            </a:r>
          </a:p>
        </p:txBody>
      </p:sp>
      <p:sp>
        <p:nvSpPr>
          <p:cNvPr id="3" name="Subtitle 2">
            <a:extLst>
              <a:ext uri="{FF2B5EF4-FFF2-40B4-BE49-F238E27FC236}">
                <a16:creationId xmlns:a16="http://schemas.microsoft.com/office/drawing/2014/main" id="{FF70B52E-48A1-C144-9810-45B9A35BC818}"/>
              </a:ext>
            </a:extLst>
          </p:cNvPr>
          <p:cNvSpPr>
            <a:spLocks noGrp="1"/>
          </p:cNvSpPr>
          <p:nvPr>
            <p:ph type="subTitle" idx="1"/>
          </p:nvPr>
        </p:nvSpPr>
        <p:spPr>
          <a:xfrm>
            <a:off x="1507067" y="4050833"/>
            <a:ext cx="1730119" cy="1096899"/>
          </a:xfrm>
        </p:spPr>
        <p:txBody>
          <a:bodyPr>
            <a:normAutofit/>
          </a:bodyPr>
          <a:lstStyle/>
          <a:p>
            <a:r>
              <a:rPr lang="en-US" dirty="0">
                <a:solidFill>
                  <a:schemeClr val="tx2"/>
                </a:solidFill>
              </a:rPr>
              <a:t>By Roy Saborio</a:t>
            </a:r>
          </a:p>
        </p:txBody>
      </p:sp>
    </p:spTree>
    <p:extLst>
      <p:ext uri="{BB962C8B-B14F-4D97-AF65-F5344CB8AC3E}">
        <p14:creationId xmlns:p14="http://schemas.microsoft.com/office/powerpoint/2010/main" val="10871199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C184-4F85-E547-A56A-E062CBF28A65}"/>
              </a:ext>
            </a:extLst>
          </p:cNvPr>
          <p:cNvSpPr>
            <a:spLocks noGrp="1"/>
          </p:cNvSpPr>
          <p:nvPr>
            <p:ph type="title"/>
          </p:nvPr>
        </p:nvSpPr>
        <p:spPr/>
        <p:txBody>
          <a:bodyPr/>
          <a:lstStyle/>
          <a:p>
            <a:r>
              <a:rPr lang="en-US" sz="2800" dirty="0"/>
              <a:t>Predicting traffic accident severity is valuable for local government officials</a:t>
            </a:r>
          </a:p>
        </p:txBody>
      </p:sp>
      <p:sp>
        <p:nvSpPr>
          <p:cNvPr id="3" name="Content Placeholder 2">
            <a:extLst>
              <a:ext uri="{FF2B5EF4-FFF2-40B4-BE49-F238E27FC236}">
                <a16:creationId xmlns:a16="http://schemas.microsoft.com/office/drawing/2014/main" id="{7D28CED2-0E67-A64F-8FDA-FA853A73EB90}"/>
              </a:ext>
            </a:extLst>
          </p:cNvPr>
          <p:cNvSpPr>
            <a:spLocks noGrp="1"/>
          </p:cNvSpPr>
          <p:nvPr>
            <p:ph idx="1"/>
          </p:nvPr>
        </p:nvSpPr>
        <p:spPr>
          <a:xfrm>
            <a:off x="1154954" y="1930400"/>
            <a:ext cx="9394172" cy="4089400"/>
          </a:xfrm>
        </p:spPr>
        <p:txBody>
          <a:bodyPr>
            <a:normAutofit/>
          </a:bodyPr>
          <a:lstStyle/>
          <a:p>
            <a:r>
              <a:rPr lang="en-US" dirty="0"/>
              <a:t>Seattle, is one of the largest seaport towns in the state of Washington, with over 700,000 residents. </a:t>
            </a:r>
          </a:p>
          <a:p>
            <a:r>
              <a:rPr lang="en-US" dirty="0"/>
              <a:t>In 2019, there was a car crash every 4.5 minutes, with several hundred people dying in these accidents per year. *</a:t>
            </a:r>
          </a:p>
          <a:p>
            <a:r>
              <a:rPr lang="en-US" dirty="0"/>
              <a:t>Local Seattle government officials are concerned with the overall traffic fatalities in the city. These stakeholders want to understand what the leading factors are that are correlated to these fatal traffic accidents and provide ways to prevent such occurrences. </a:t>
            </a:r>
          </a:p>
          <a:p>
            <a:r>
              <a:rPr lang="en-US" dirty="0"/>
              <a:t>Predicting accident severity can lead to:</a:t>
            </a:r>
          </a:p>
          <a:p>
            <a:pPr lvl="1"/>
            <a:r>
              <a:rPr lang="en-US" dirty="0"/>
              <a:t>Create different policies related to local traffic laws</a:t>
            </a:r>
          </a:p>
          <a:p>
            <a:pPr lvl="1"/>
            <a:r>
              <a:rPr lang="en-US" dirty="0"/>
              <a:t>Adjustments on roadways or traffic flow patterns </a:t>
            </a:r>
          </a:p>
          <a:p>
            <a:pPr marL="0" indent="0">
              <a:buNone/>
            </a:pPr>
            <a:endParaRPr lang="en-US" dirty="0"/>
          </a:p>
        </p:txBody>
      </p:sp>
    </p:spTree>
    <p:extLst>
      <p:ext uri="{BB962C8B-B14F-4D97-AF65-F5344CB8AC3E}">
        <p14:creationId xmlns:p14="http://schemas.microsoft.com/office/powerpoint/2010/main" val="418390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195D-900D-5742-953D-DA182E210EA3}"/>
              </a:ext>
            </a:extLst>
          </p:cNvPr>
          <p:cNvSpPr>
            <a:spLocks noGrp="1"/>
          </p:cNvSpPr>
          <p:nvPr>
            <p:ph type="title"/>
          </p:nvPr>
        </p:nvSpPr>
        <p:spPr>
          <a:xfrm>
            <a:off x="8471239" y="973667"/>
            <a:ext cx="2942210" cy="4833745"/>
          </a:xfrm>
        </p:spPr>
        <p:txBody>
          <a:bodyPr>
            <a:normAutofit/>
          </a:bodyPr>
          <a:lstStyle/>
          <a:p>
            <a:r>
              <a:rPr lang="en-US" dirty="0">
                <a:solidFill>
                  <a:schemeClr val="tx1"/>
                </a:solidFill>
              </a:rPr>
              <a:t>Data Collection and Cleaning</a:t>
            </a:r>
          </a:p>
        </p:txBody>
      </p:sp>
      <p:graphicFrame>
        <p:nvGraphicFramePr>
          <p:cNvPr id="5" name="Content Placeholder 2">
            <a:extLst>
              <a:ext uri="{FF2B5EF4-FFF2-40B4-BE49-F238E27FC236}">
                <a16:creationId xmlns:a16="http://schemas.microsoft.com/office/drawing/2014/main" id="{24750130-C853-483E-B06A-AFE7AE0459F8}"/>
              </a:ext>
            </a:extLst>
          </p:cNvPr>
          <p:cNvGraphicFramePr>
            <a:graphicFrameLocks noGrp="1"/>
          </p:cNvGraphicFramePr>
          <p:nvPr>
            <p:ph idx="1"/>
            <p:extLst>
              <p:ext uri="{D42A27DB-BD31-4B8C-83A1-F6EECF244321}">
                <p14:modId xmlns:p14="http://schemas.microsoft.com/office/powerpoint/2010/main" val="1839538188"/>
              </p:ext>
            </p:extLst>
          </p:nvPr>
        </p:nvGraphicFramePr>
        <p:xfrm>
          <a:off x="494675" y="719528"/>
          <a:ext cx="6852423" cy="5754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Group 28">
            <a:extLst>
              <a:ext uri="{FF2B5EF4-FFF2-40B4-BE49-F238E27FC236}">
                <a16:creationId xmlns:a16="http://schemas.microsoft.com/office/drawing/2014/main" id="{35963E2D-C5DE-124D-8509-9985A468485B}"/>
              </a:ext>
            </a:extLst>
          </p:cNvPr>
          <p:cNvGrpSpPr/>
          <p:nvPr/>
        </p:nvGrpSpPr>
        <p:grpSpPr>
          <a:xfrm>
            <a:off x="5636273" y="3735943"/>
            <a:ext cx="2997390" cy="1206437"/>
            <a:chOff x="3697389" y="2841604"/>
            <a:chExt cx="2997390" cy="1206437"/>
          </a:xfrm>
        </p:grpSpPr>
        <p:sp>
          <p:nvSpPr>
            <p:cNvPr id="30" name="Rectangle 29">
              <a:extLst>
                <a:ext uri="{FF2B5EF4-FFF2-40B4-BE49-F238E27FC236}">
                  <a16:creationId xmlns:a16="http://schemas.microsoft.com/office/drawing/2014/main" id="{EF9E68AB-63DC-0144-97E2-319D6FDE0CDE}"/>
                </a:ext>
              </a:extLst>
            </p:cNvPr>
            <p:cNvSpPr/>
            <p:nvPr/>
          </p:nvSpPr>
          <p:spPr>
            <a:xfrm>
              <a:off x="3895914" y="2941713"/>
              <a:ext cx="2798865" cy="11063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1" name="TextBox 30">
              <a:extLst>
                <a:ext uri="{FF2B5EF4-FFF2-40B4-BE49-F238E27FC236}">
                  <a16:creationId xmlns:a16="http://schemas.microsoft.com/office/drawing/2014/main" id="{5D460F84-0971-A14D-A183-61066A59971C}"/>
                </a:ext>
              </a:extLst>
            </p:cNvPr>
            <p:cNvSpPr txBox="1"/>
            <p:nvPr/>
          </p:nvSpPr>
          <p:spPr>
            <a:xfrm>
              <a:off x="3697389" y="2841604"/>
              <a:ext cx="2798865" cy="1106328"/>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4399" tIns="74399" rIns="74399" bIns="74399" numCol="1" spcCol="1270" anchor="ctr" anchorCtr="0">
              <a:noAutofit/>
            </a:bodyPr>
            <a:lstStyle/>
            <a:p>
              <a:pPr marL="0" lvl="0" indent="0" algn="l" defTabSz="444500">
                <a:lnSpc>
                  <a:spcPct val="100000"/>
                </a:lnSpc>
                <a:spcBef>
                  <a:spcPct val="0"/>
                </a:spcBef>
                <a:spcAft>
                  <a:spcPct val="35000"/>
                </a:spcAft>
                <a:buNone/>
              </a:pPr>
              <a:r>
                <a:rPr lang="en-US" sz="1000" kern="1200" dirty="0"/>
                <a:t>ROADCOND</a:t>
              </a:r>
            </a:p>
            <a:p>
              <a:pPr marL="0" lvl="0" indent="0" algn="l" defTabSz="444500">
                <a:lnSpc>
                  <a:spcPct val="100000"/>
                </a:lnSpc>
                <a:spcBef>
                  <a:spcPct val="0"/>
                </a:spcBef>
                <a:spcAft>
                  <a:spcPct val="35000"/>
                </a:spcAft>
                <a:buNone/>
              </a:pPr>
              <a:r>
                <a:rPr lang="en-US" sz="1000" kern="1200" dirty="0"/>
                <a:t>LIGHTCOND</a:t>
              </a:r>
            </a:p>
            <a:p>
              <a:pPr marL="0" lvl="0" indent="0" algn="l" defTabSz="444500">
                <a:lnSpc>
                  <a:spcPct val="100000"/>
                </a:lnSpc>
                <a:spcBef>
                  <a:spcPct val="0"/>
                </a:spcBef>
                <a:spcAft>
                  <a:spcPct val="35000"/>
                </a:spcAft>
                <a:buNone/>
              </a:pPr>
              <a:r>
                <a:rPr lang="en-US" sz="1000" kern="1200" dirty="0"/>
                <a:t>Seattle Seasons*</a:t>
              </a:r>
            </a:p>
          </p:txBody>
        </p:sp>
      </p:grpSp>
    </p:spTree>
    <p:extLst>
      <p:ext uri="{BB962C8B-B14F-4D97-AF65-F5344CB8AC3E}">
        <p14:creationId xmlns:p14="http://schemas.microsoft.com/office/powerpoint/2010/main" val="80085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EA91-0B7B-D045-BC21-D3531CCFC99D}"/>
              </a:ext>
            </a:extLst>
          </p:cNvPr>
          <p:cNvSpPr>
            <a:spLocks noGrp="1"/>
          </p:cNvSpPr>
          <p:nvPr>
            <p:ph type="title"/>
          </p:nvPr>
        </p:nvSpPr>
        <p:spPr/>
        <p:txBody>
          <a:bodyPr/>
          <a:lstStyle/>
          <a:p>
            <a:r>
              <a:rPr lang="en-US" dirty="0">
                <a:solidFill>
                  <a:schemeClr val="tx1"/>
                </a:solidFill>
              </a:rPr>
              <a:t>Seasonality of Accidents?</a:t>
            </a:r>
          </a:p>
        </p:txBody>
      </p:sp>
      <p:pic>
        <p:nvPicPr>
          <p:cNvPr id="5" name="Content Placeholder 4" descr="A picture containing colorful, drawing, room&#10;&#10;Description automatically generated">
            <a:extLst>
              <a:ext uri="{FF2B5EF4-FFF2-40B4-BE49-F238E27FC236}">
                <a16:creationId xmlns:a16="http://schemas.microsoft.com/office/drawing/2014/main" id="{FF317074-44CE-464A-BD8E-5FFBAF859141}"/>
              </a:ext>
            </a:extLst>
          </p:cNvPr>
          <p:cNvPicPr>
            <a:picLocks noGrp="1" noChangeAspect="1"/>
          </p:cNvPicPr>
          <p:nvPr>
            <p:ph idx="1"/>
          </p:nvPr>
        </p:nvPicPr>
        <p:blipFill>
          <a:blip r:embed="rId3"/>
          <a:stretch>
            <a:fillRect/>
          </a:stretch>
        </p:blipFill>
        <p:spPr>
          <a:xfrm>
            <a:off x="318337" y="1713519"/>
            <a:ext cx="11613103" cy="3871034"/>
          </a:xfrm>
        </p:spPr>
      </p:pic>
    </p:spTree>
    <p:extLst>
      <p:ext uri="{BB962C8B-B14F-4D97-AF65-F5344CB8AC3E}">
        <p14:creationId xmlns:p14="http://schemas.microsoft.com/office/powerpoint/2010/main" val="205011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5399-BB22-FF4D-904D-DC7124A84B92}"/>
              </a:ext>
            </a:extLst>
          </p:cNvPr>
          <p:cNvSpPr>
            <a:spLocks noGrp="1"/>
          </p:cNvSpPr>
          <p:nvPr>
            <p:ph type="title"/>
          </p:nvPr>
        </p:nvSpPr>
        <p:spPr/>
        <p:txBody>
          <a:bodyPr/>
          <a:lstStyle/>
          <a:p>
            <a:r>
              <a:rPr lang="en-US" dirty="0">
                <a:solidFill>
                  <a:schemeClr val="tx1"/>
                </a:solidFill>
              </a:rPr>
              <a:t>Pearson R Correlations for Factor Attributes</a:t>
            </a:r>
          </a:p>
        </p:txBody>
      </p:sp>
      <p:pic>
        <p:nvPicPr>
          <p:cNvPr id="5" name="Content Placeholder 4" descr="A screenshot of a cell phone&#10;&#10;Description automatically generated">
            <a:extLst>
              <a:ext uri="{FF2B5EF4-FFF2-40B4-BE49-F238E27FC236}">
                <a16:creationId xmlns:a16="http://schemas.microsoft.com/office/drawing/2014/main" id="{7A184977-F31C-E34C-A5F5-916A40D647BE}"/>
              </a:ext>
            </a:extLst>
          </p:cNvPr>
          <p:cNvPicPr>
            <a:picLocks noGrp="1" noChangeAspect="1"/>
          </p:cNvPicPr>
          <p:nvPr>
            <p:ph idx="1"/>
          </p:nvPr>
        </p:nvPicPr>
        <p:blipFill rotWithShape="1">
          <a:blip r:embed="rId2"/>
          <a:stretch/>
        </p:blipFill>
        <p:spPr>
          <a:xfrm>
            <a:off x="677863" y="2081048"/>
            <a:ext cx="10358932" cy="3452977"/>
          </a:xfrm>
        </p:spPr>
      </p:pic>
    </p:spTree>
    <p:extLst>
      <p:ext uri="{BB962C8B-B14F-4D97-AF65-F5344CB8AC3E}">
        <p14:creationId xmlns:p14="http://schemas.microsoft.com/office/powerpoint/2010/main" val="89728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8B5-BDA0-C04C-9807-95AD732961AD}"/>
              </a:ext>
            </a:extLst>
          </p:cNvPr>
          <p:cNvSpPr>
            <a:spLocks noGrp="1"/>
          </p:cNvSpPr>
          <p:nvPr>
            <p:ph type="title"/>
          </p:nvPr>
        </p:nvSpPr>
        <p:spPr/>
        <p:txBody>
          <a:bodyPr/>
          <a:lstStyle/>
          <a:p>
            <a:r>
              <a:rPr lang="en-US" dirty="0">
                <a:solidFill>
                  <a:schemeClr val="tx1"/>
                </a:solidFill>
              </a:rPr>
              <a:t>Prediction Plots of Model Accuracy Performance</a:t>
            </a:r>
          </a:p>
        </p:txBody>
      </p:sp>
      <p:pic>
        <p:nvPicPr>
          <p:cNvPr id="5" name="Content Placeholder 4" descr="A picture containing screenshot&#10;&#10;Description automatically generated">
            <a:extLst>
              <a:ext uri="{FF2B5EF4-FFF2-40B4-BE49-F238E27FC236}">
                <a16:creationId xmlns:a16="http://schemas.microsoft.com/office/drawing/2014/main" id="{E691DC2E-8D28-D742-9073-18C53CD9C554}"/>
              </a:ext>
            </a:extLst>
          </p:cNvPr>
          <p:cNvPicPr>
            <a:picLocks noGrp="1" noChangeAspect="1"/>
          </p:cNvPicPr>
          <p:nvPr>
            <p:ph idx="1"/>
          </p:nvPr>
        </p:nvPicPr>
        <p:blipFill>
          <a:blip r:embed="rId2"/>
          <a:stretch>
            <a:fillRect/>
          </a:stretch>
        </p:blipFill>
        <p:spPr>
          <a:xfrm>
            <a:off x="57006" y="2263515"/>
            <a:ext cx="12077988" cy="4025996"/>
          </a:xfrm>
        </p:spPr>
      </p:pic>
    </p:spTree>
    <p:extLst>
      <p:ext uri="{BB962C8B-B14F-4D97-AF65-F5344CB8AC3E}">
        <p14:creationId xmlns:p14="http://schemas.microsoft.com/office/powerpoint/2010/main" val="12860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C5B-9EA5-EF40-8E1B-CFA9A8EB27B7}"/>
              </a:ext>
            </a:extLst>
          </p:cNvPr>
          <p:cNvSpPr>
            <a:spLocks noGrp="1"/>
          </p:cNvSpPr>
          <p:nvPr>
            <p:ph type="title"/>
          </p:nvPr>
        </p:nvSpPr>
        <p:spPr/>
        <p:txBody>
          <a:bodyPr>
            <a:normAutofit/>
          </a:bodyPr>
          <a:lstStyle/>
          <a:p>
            <a:r>
              <a:rPr lang="en-US" dirty="0">
                <a:solidFill>
                  <a:schemeClr val="tx1"/>
                </a:solidFill>
              </a:rPr>
              <a:t>Conclusion</a:t>
            </a:r>
          </a:p>
        </p:txBody>
      </p:sp>
      <p:sp>
        <p:nvSpPr>
          <p:cNvPr id="3" name="Rectangle 2">
            <a:extLst>
              <a:ext uri="{FF2B5EF4-FFF2-40B4-BE49-F238E27FC236}">
                <a16:creationId xmlns:a16="http://schemas.microsoft.com/office/drawing/2014/main" id="{28A94E99-CE71-4CA9-B19D-0CB5D586CBAB}"/>
              </a:ext>
            </a:extLst>
          </p:cNvPr>
          <p:cNvSpPr/>
          <p:nvPr/>
        </p:nvSpPr>
        <p:spPr>
          <a:xfrm>
            <a:off x="861847" y="1914663"/>
            <a:ext cx="8303173" cy="3600986"/>
          </a:xfrm>
          <a:prstGeom prst="rect">
            <a:avLst/>
          </a:prstGeom>
        </p:spPr>
        <p:txBody>
          <a:bodyPr wrap="square">
            <a:spAutoFit/>
          </a:bodyPr>
          <a:lstStyle/>
          <a:p>
            <a:pPr marL="285750" lvl="0" indent="-285750">
              <a:buFont typeface="Arial" panose="020B0604020202020204" pitchFamily="34" charset="0"/>
              <a:buChar char="•"/>
            </a:pPr>
            <a:r>
              <a:rPr lang="en-US" sz="2400" dirty="0"/>
              <a:t>Developed useful machine learning models to predict accident severity in the city of Seattle. </a:t>
            </a:r>
          </a:p>
          <a:p>
            <a:pPr marL="285750" lvl="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Accuracy and precision have some room for improvement.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Additional data should be gathered for better use in machine learning classification models.</a:t>
            </a:r>
          </a:p>
          <a:p>
            <a:endParaRPr lang="en-US" dirty="0"/>
          </a:p>
          <a:p>
            <a:pPr lvl="0"/>
            <a:endParaRPr lang="en-US" dirty="0"/>
          </a:p>
        </p:txBody>
      </p:sp>
    </p:spTree>
    <p:extLst>
      <p:ext uri="{BB962C8B-B14F-4D97-AF65-F5344CB8AC3E}">
        <p14:creationId xmlns:p14="http://schemas.microsoft.com/office/powerpoint/2010/main" val="3864507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294</Words>
  <Application>Microsoft Office PowerPoint</Application>
  <PresentationFormat>Widescreen</PresentationFormat>
  <Paragraphs>34</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Predicting Traffic  Accident Severity</vt:lpstr>
      <vt:lpstr>Predicting traffic accident severity is valuable for local government officials</vt:lpstr>
      <vt:lpstr>Data Collection and Cleaning</vt:lpstr>
      <vt:lpstr>Seasonality of Accidents?</vt:lpstr>
      <vt:lpstr>Pearson R Correlations for Factor Attributes</vt:lpstr>
      <vt:lpstr>Prediction Plots of Model Accuracy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 in Seattle</dc:title>
  <dc:creator>Sarah Casella Jones</dc:creator>
  <cp:lastModifiedBy>Roy Saborio</cp:lastModifiedBy>
  <cp:revision>3</cp:revision>
  <dcterms:created xsi:type="dcterms:W3CDTF">2020-09-10T12:27:30Z</dcterms:created>
  <dcterms:modified xsi:type="dcterms:W3CDTF">2020-09-21T13:29:49Z</dcterms:modified>
</cp:coreProperties>
</file>