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7" r:id="rId11"/>
    <p:sldId id="279" r:id="rId12"/>
    <p:sldId id="280" r:id="rId13"/>
    <p:sldId id="265" r:id="rId14"/>
    <p:sldId id="281" r:id="rId15"/>
    <p:sldId id="266" r:id="rId16"/>
  </p:sldIdLst>
  <p:sldSz cx="9144000" cy="6858000" type="screen4x3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92F345-E23E-442E-8750-6E2A1B0130F4}">
  <a:tblStyle styleId="{1692F345-E23E-442E-8750-6E2A1B0130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54029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07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475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652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061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d46ed6b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d46ed6b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120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d46ed6b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d46ed6b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969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a70745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3a70745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51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62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478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d46ed6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d46ed6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4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67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d46ed6b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d46ed6b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97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d46ed6b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d46ed6b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590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81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1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58.160.121.23:3000/asset-groups/?expanded=__repository__%40otus_projects%3Aa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58.160.121.23:5000/#!/source/source.otus.analytics.ozon_sal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58.160.104.146:8080/superset/dashboard/11/?native_filters_key=ODXyX19eytN9ypfnizZM91G00gD-qHCcxlivfk07hRZyMJD4mJem9fGIiAwmbKKZ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58.160.121.23:8000/workspaces/e6b2e408-2654-4f54-beec-dd4d56aeec01/connections" TargetMode="External"/><Relationship Id="rId5" Type="http://schemas.openxmlformats.org/officeDocument/2006/relationships/hyperlink" Target="https://github.com/petryak-off/otus_dz/blob/main/README.md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5400" dirty="0"/>
              <a:t>Data Warehouse Analyst</a:t>
            </a:r>
            <a:endParaRPr sz="5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Что получилось?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49" y="1230923"/>
            <a:ext cx="8450019" cy="4081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3. </a:t>
            </a:r>
            <a:r>
              <a:rPr lang="ru-RU" dirty="0" smtClean="0"/>
              <a:t> </a:t>
            </a:r>
            <a:r>
              <a:rPr lang="en-US" dirty="0" smtClean="0">
                <a:hlinkClick r:id="rId3"/>
              </a:rPr>
              <a:t>Dagster</a:t>
            </a:r>
            <a:r>
              <a:rPr lang="en-US" dirty="0"/>
              <a:t> - http://158.160.121.23:3000</a:t>
            </a:r>
            <a:endParaRPr lang="ru-RU" dirty="0" smtClean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endParaRPr lang="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777" y="1670539"/>
            <a:ext cx="7851532" cy="46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Что получилось?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49" y="1230923"/>
            <a:ext cx="8450019" cy="4081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3. </a:t>
            </a:r>
            <a:r>
              <a:rPr lang="ru-RU" dirty="0" smtClean="0"/>
              <a:t> </a:t>
            </a:r>
            <a:r>
              <a:rPr lang="en-US" dirty="0" smtClean="0">
                <a:hlinkClick r:id="rId3"/>
              </a:rPr>
              <a:t>DBT (</a:t>
            </a:r>
            <a:r>
              <a:rPr lang="ru-RU" dirty="0" smtClean="0">
                <a:hlinkClick r:id="rId3"/>
              </a:rPr>
              <a:t>документация</a:t>
            </a:r>
            <a:r>
              <a:rPr lang="en-US" dirty="0" smtClean="0">
                <a:hlinkClick r:id="rId3"/>
              </a:rPr>
              <a:t>)</a:t>
            </a:r>
            <a:r>
              <a:rPr lang="en-US" dirty="0" smtClean="0"/>
              <a:t> </a:t>
            </a:r>
            <a:r>
              <a:rPr lang="en-US" dirty="0"/>
              <a:t>- http://158.160.121.23:5000</a:t>
            </a:r>
            <a:endParaRPr 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530" y="1667518"/>
            <a:ext cx="7869115" cy="42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Что получилось?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49" y="1230923"/>
            <a:ext cx="8450019" cy="4081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3. </a:t>
            </a:r>
            <a:r>
              <a:rPr lang="ru-RU" dirty="0" smtClean="0"/>
              <a:t> </a:t>
            </a:r>
            <a:r>
              <a:rPr lang="en-US" dirty="0" smtClean="0">
                <a:hlinkClick r:id="rId3"/>
              </a:rPr>
              <a:t>BI Superset</a:t>
            </a:r>
            <a:r>
              <a:rPr lang="en-US" dirty="0"/>
              <a:t> - http://158.160.104.146:8080</a:t>
            </a:r>
            <a:endParaRPr lang="ru-RU" dirty="0" smtClean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endParaRPr lang="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92" y="1617784"/>
            <a:ext cx="8089590" cy="48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Выводы</a:t>
            </a:r>
            <a:endParaRPr dirty="0"/>
          </a:p>
        </p:txBody>
      </p:sp>
      <p:graphicFrame>
        <p:nvGraphicFramePr>
          <p:cNvPr id="202" name="Google Shape;202;p39"/>
          <p:cNvGraphicFramePr/>
          <p:nvPr>
            <p:extLst>
              <p:ext uri="{D42A27DB-BD31-4B8C-83A1-F6EECF244321}">
                <p14:modId xmlns:p14="http://schemas.microsoft.com/office/powerpoint/2010/main" val="1844286755"/>
              </p:ext>
            </p:extLst>
          </p:nvPr>
        </p:nvGraphicFramePr>
        <p:xfrm>
          <a:off x="609599" y="1094081"/>
          <a:ext cx="8323385" cy="4306704"/>
        </p:xfrm>
        <a:graphic>
          <a:graphicData uri="http://schemas.openxmlformats.org/drawingml/2006/table">
            <a:tbl>
              <a:tblPr>
                <a:noFill/>
                <a:tableStyleId>{1692F345-E23E-442E-8750-6E2A1B0130F4}</a:tableStyleId>
              </a:tblPr>
              <a:tblGrid>
                <a:gridCol w="562740"/>
                <a:gridCol w="7760645"/>
              </a:tblGrid>
              <a:tr h="13677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Построенный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стек позволяет построить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пайпланы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загрузки и обработки данных за короткий срок без использования кода.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Airbyte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хорош, особенно когда есть опыт создания собственных коннекторов. Подходит для любых задач. Есть многое из «коробки».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Dagster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может контролировать все. На нашем примере мы можем оркестровать задачи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ayrbite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dbt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следить за ходом отработки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пайплайнов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графах. Смотреть код, и статистическую информацию.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Порог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вхождения в DBT высок, но как только встаешь на «рельсы» инструмент кажется незаменимым. Легко вносить изменения в проект и быстро их применять к модели данных.</a:t>
                      </a:r>
                      <a:endParaRPr lang="ru-RU" sz="17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связке с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dbt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кажется вполне рабочим инструментом, за счет того, что можно подать на вход готовые витрины под каждый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чарт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Планы по развитию</a:t>
            </a:r>
            <a:endParaRPr dirty="0"/>
          </a:p>
        </p:txBody>
      </p:sp>
      <p:graphicFrame>
        <p:nvGraphicFramePr>
          <p:cNvPr id="202" name="Google Shape;202;p39"/>
          <p:cNvGraphicFramePr/>
          <p:nvPr>
            <p:extLst>
              <p:ext uri="{D42A27DB-BD31-4B8C-83A1-F6EECF244321}">
                <p14:modId xmlns:p14="http://schemas.microsoft.com/office/powerpoint/2010/main" val="3991730577"/>
              </p:ext>
            </p:extLst>
          </p:nvPr>
        </p:nvGraphicFramePr>
        <p:xfrm>
          <a:off x="609599" y="1094081"/>
          <a:ext cx="8323385" cy="2017750"/>
        </p:xfrm>
        <a:graphic>
          <a:graphicData uri="http://schemas.openxmlformats.org/drawingml/2006/table">
            <a:tbl>
              <a:tblPr>
                <a:noFill/>
                <a:tableStyleId>{1692F345-E23E-442E-8750-6E2A1B0130F4}</a:tableStyleId>
              </a:tblPr>
              <a:tblGrid>
                <a:gridCol w="562740"/>
                <a:gridCol w="7760645"/>
              </a:tblGrid>
              <a:tr h="717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Подключить к стеку данных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обработки больших объёмов данных.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как промежуточную БД.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Минимизировать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количество операций по развертыванию инфраструктуры.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Dagster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dbt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через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Внедрить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DataVault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средствами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dbt</a:t>
                      </a:r>
                      <a:endParaRPr lang="en-US" sz="17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6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/>
              <a:t>Меня хорошо видно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&amp; слышно?</a:t>
            </a:r>
            <a:endParaRPr sz="5000"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487400" cy="242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r>
              <a:rPr lang="ru" dirty="0"/>
              <a:t>Тема: </a:t>
            </a:r>
            <a:r>
              <a:rPr lang="ru-RU" b="0" dirty="0"/>
              <a:t>Аналитика показателей продаж OZON на базе современного </a:t>
            </a:r>
            <a:r>
              <a:rPr lang="ru-RU" b="0" dirty="0" smtClean="0"/>
              <a:t>стека обработки данных.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dk1"/>
                </a:solidFill>
              </a:rPr>
              <a:t>Петряков Владимир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Должность: Руководитель направления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Компания: РТК</a:t>
            </a:r>
            <a:endParaRPr dirty="0"/>
          </a:p>
        </p:txBody>
      </p:sp>
      <p:pic>
        <p:nvPicPr>
          <p:cNvPr id="146" name="Google Shape;146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17" y="3992446"/>
            <a:ext cx="1819800" cy="181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cxnSp>
        <p:nvCxnSpPr>
          <p:cNvPr id="152" name="Google Shape;15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33"/>
          <p:cNvSpPr/>
          <p:nvPr/>
        </p:nvSpPr>
        <p:spPr>
          <a:xfrm>
            <a:off x="680750" y="14699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222597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021188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390061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33"/>
          <p:cNvCxnSpPr/>
          <p:nvPr/>
        </p:nvCxnSpPr>
        <p:spPr>
          <a:xfrm>
            <a:off x="680750" y="33621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/>
          <p:nvPr/>
        </p:nvCxnSpPr>
        <p:spPr>
          <a:xfrm>
            <a:off x="679637" y="25049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62" y="16478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8" name="Google Shape;168;p34"/>
          <p:cNvGraphicFramePr/>
          <p:nvPr>
            <p:extLst>
              <p:ext uri="{D42A27DB-BD31-4B8C-83A1-F6EECF244321}">
                <p14:modId xmlns:p14="http://schemas.microsoft.com/office/powerpoint/2010/main" val="1139832391"/>
              </p:ext>
            </p:extLst>
          </p:nvPr>
        </p:nvGraphicFramePr>
        <p:xfrm>
          <a:off x="952500" y="2058925"/>
          <a:ext cx="7239000" cy="1403514"/>
        </p:xfrm>
        <a:graphic>
          <a:graphicData uri="http://schemas.openxmlformats.org/drawingml/2006/table">
            <a:tbl>
              <a:tblPr>
                <a:noFill/>
                <a:tableStyleId>{1692F345-E23E-442E-8750-6E2A1B0130F4}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Декларативный подход к организации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обработки данных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Орекстрация данных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ELT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через одно «окно».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b="0" i="0" u="none" strike="noStrike" cap="none" baseline="0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Визализация и </a:t>
                      </a:r>
                      <a:r>
                        <a:rPr lang="ru-RU" sz="1700" b="0" i="0" u="none" strike="noStrike" cap="none" baseline="0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аналитика показателей в </a:t>
                      </a:r>
                      <a:r>
                        <a:rPr lang="en-US" sz="1700" b="0" i="0" u="none" strike="noStrike" cap="none" baseline="0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Apache</a:t>
                      </a:r>
                      <a:r>
                        <a:rPr lang="ru-RU" sz="1700" b="0" i="0" u="none" strike="noStrike" cap="none" baseline="0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 Superset.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5" name="Google Shape;175;p35"/>
          <p:cNvGraphicFramePr/>
          <p:nvPr>
            <p:extLst>
              <p:ext uri="{D42A27DB-BD31-4B8C-83A1-F6EECF244321}">
                <p14:modId xmlns:p14="http://schemas.microsoft.com/office/powerpoint/2010/main" val="1461056779"/>
              </p:ext>
            </p:extLst>
          </p:nvPr>
        </p:nvGraphicFramePr>
        <p:xfrm>
          <a:off x="952500" y="2058925"/>
          <a:ext cx="7239000" cy="2403960"/>
        </p:xfrm>
        <a:graphic>
          <a:graphicData uri="http://schemas.openxmlformats.org/drawingml/2006/table">
            <a:tbl>
              <a:tblPr>
                <a:noFill/>
                <a:tableStyleId>{1692F345-E23E-442E-8750-6E2A1B0130F4}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сервисы в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YC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коннекторы для выгрузки и загрузки данных.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Провести трансформацию данных для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«Уложить» все в оркестратор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Визуализировать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2" name="Google Shape;182;p36"/>
          <p:cNvGraphicFramePr/>
          <p:nvPr>
            <p:extLst>
              <p:ext uri="{D42A27DB-BD31-4B8C-83A1-F6EECF244321}">
                <p14:modId xmlns:p14="http://schemas.microsoft.com/office/powerpoint/2010/main" val="1872947157"/>
              </p:ext>
            </p:extLst>
          </p:nvPr>
        </p:nvGraphicFramePr>
        <p:xfrm>
          <a:off x="952500" y="2058925"/>
          <a:ext cx="7239000" cy="2326236"/>
        </p:xfrm>
        <a:graphic>
          <a:graphicData uri="http://schemas.openxmlformats.org/drawingml/2006/table">
            <a:tbl>
              <a:tblPr>
                <a:noFill/>
                <a:tableStyleId>{1692F345-E23E-442E-8750-6E2A1B0130F4}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Airbyte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- сервис для выгрузки и загрузки сырых данных.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PostgreSQL – 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хранилище данных (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DWH).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Dagster – 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оркестратор.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DBT - 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трансформация данных.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Superset - 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визуализация данных.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590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Схемы (архитектура, БД)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38"/>
          <p:cNvSpPr/>
          <p:nvPr/>
        </p:nvSpPr>
        <p:spPr>
          <a:xfrm>
            <a:off x="4729325" y="4590775"/>
            <a:ext cx="3423000" cy="1092000"/>
          </a:xfrm>
          <a:prstGeom prst="wedgeRectCallout">
            <a:avLst>
              <a:gd name="adj1" fmla="val -45342"/>
              <a:gd name="adj2" fmla="val -91795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8634"/>
            <a:ext cx="9144000" cy="510063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7923" y="1388634"/>
            <a:ext cx="1151792" cy="36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2"/>
            <a:ext cx="8520600" cy="728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Что получилось?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50" y="1556604"/>
            <a:ext cx="2924175" cy="12477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52" y="3392894"/>
            <a:ext cx="8281034" cy="2673798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500550" y="1046285"/>
            <a:ext cx="8520600" cy="5410873"/>
          </a:xfrm>
        </p:spPr>
        <p:txBody>
          <a:bodyPr/>
          <a:lstStyle/>
          <a:p>
            <a:r>
              <a:rPr lang="ru-RU" dirty="0" smtClean="0">
                <a:hlinkClick r:id="rId5"/>
              </a:rPr>
              <a:t>Репозиторий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>
                <a:hlinkClick r:id="rId6"/>
              </a:rPr>
              <a:t>Airbyte</a:t>
            </a:r>
            <a:r>
              <a:rPr lang="en-US" dirty="0"/>
              <a:t> - http://</a:t>
            </a:r>
            <a:r>
              <a:rPr lang="en-US" dirty="0" smtClean="0"/>
              <a:t>158.160.121.23:8000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413</Words>
  <Application>Microsoft Office PowerPoint</Application>
  <PresentationFormat>Экран (4:3)</PresentationFormat>
  <Paragraphs>78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Roboto</vt:lpstr>
      <vt:lpstr>Arial</vt:lpstr>
      <vt:lpstr>Courier New</vt:lpstr>
      <vt:lpstr>Светлая тема</vt:lpstr>
      <vt:lpstr>Data Warehouse Analyst </vt:lpstr>
      <vt:lpstr>Меня хорошо видно &amp; слышно?</vt:lpstr>
      <vt:lpstr>Защита проекта Тема: Аналитика показателей продаж OZON на базе современного стека обработки данных. </vt:lpstr>
      <vt:lpstr>План защиты</vt:lpstr>
      <vt:lpstr>Цели проекта</vt:lpstr>
      <vt:lpstr>Что планировалось</vt:lpstr>
      <vt:lpstr>Используемые технологии</vt:lpstr>
      <vt:lpstr>Схемы (архитектура, БД)  </vt:lpstr>
      <vt:lpstr>Что получилось?</vt:lpstr>
      <vt:lpstr>Что получилось?</vt:lpstr>
      <vt:lpstr>Что получилось?</vt:lpstr>
      <vt:lpstr>Что получилось?</vt:lpstr>
      <vt:lpstr>Выводы</vt:lpstr>
      <vt:lpstr>Планы по развитию</vt:lpstr>
      <vt:lpstr>Спасибо за внимание!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Analyst</dc:title>
  <dc:creator>AppoloN</dc:creator>
  <cp:lastModifiedBy>Учетная запись Майкрософт</cp:lastModifiedBy>
  <cp:revision>18</cp:revision>
  <dcterms:modified xsi:type="dcterms:W3CDTF">2024-06-26T08:04:33Z</dcterms:modified>
</cp:coreProperties>
</file>