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3"/>
  </p:notesMasterIdLst>
  <p:sldIdLst>
    <p:sldId id="369" r:id="rId3"/>
    <p:sldId id="371" r:id="rId4"/>
    <p:sldId id="373" r:id="rId5"/>
    <p:sldId id="374" r:id="rId6"/>
    <p:sldId id="376" r:id="rId7"/>
    <p:sldId id="378" r:id="rId8"/>
    <p:sldId id="328" r:id="rId9"/>
    <p:sldId id="377" r:id="rId10"/>
    <p:sldId id="334" r:id="rId11"/>
    <p:sldId id="385" r:id="rId12"/>
    <p:sldId id="384" r:id="rId13"/>
    <p:sldId id="383" r:id="rId14"/>
    <p:sldId id="387" r:id="rId15"/>
    <p:sldId id="386" r:id="rId16"/>
    <p:sldId id="388" r:id="rId17"/>
    <p:sldId id="382" r:id="rId18"/>
    <p:sldId id="381" r:id="rId19"/>
    <p:sldId id="375" r:id="rId20"/>
    <p:sldId id="380" r:id="rId21"/>
    <p:sldId id="379" r:id="rId22"/>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7" autoAdjust="0"/>
    <p:restoredTop sz="85116" autoAdjust="0"/>
  </p:normalViewPr>
  <p:slideViewPr>
    <p:cSldViewPr>
      <p:cViewPr>
        <p:scale>
          <a:sx n="108" d="100"/>
          <a:sy n="108" d="100"/>
        </p:scale>
        <p:origin x="1944" y="288"/>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14</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15</a:t>
            </a:fld>
            <a:endParaRPr lang="cs-CZ" altLang="cs-CZ" dirty="0"/>
          </a:p>
        </p:txBody>
      </p:sp>
    </p:spTree>
    <p:extLst>
      <p:ext uri="{BB962C8B-B14F-4D97-AF65-F5344CB8AC3E}">
        <p14:creationId xmlns:p14="http://schemas.microsoft.com/office/powerpoint/2010/main" val="372548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20</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xilinx.com/r/en-US/ds987-k26-som/MIO-Peripheral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
        <p:nvSpPr>
          <p:cNvPr id="5" name="Nadpis 1">
            <a:extLst>
              <a:ext uri="{FF2B5EF4-FFF2-40B4-BE49-F238E27FC236}">
                <a16:creationId xmlns:a16="http://schemas.microsoft.com/office/drawing/2014/main" id="{B380FD9A-E156-2D36-7A76-486ED8995946}"/>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81567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Nadpis 1">
            <a:extLst>
              <a:ext uri="{FF2B5EF4-FFF2-40B4-BE49-F238E27FC236}">
                <a16:creationId xmlns:a16="http://schemas.microsoft.com/office/drawing/2014/main" id="{BAB975FF-E518-DDC9-1CA9-6189606690E4}"/>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Pokud by bylo využito samostatného FPGA, bylo by vhodnější využít samostatného oscilátoru.</a:t>
            </a:r>
          </a:p>
          <a:p>
            <a:pPr marL="1087200" lvl="1" indent="-285750"/>
            <a:r>
              <a:rPr lang="cs-CZ" dirty="0"/>
              <a:t>V navrženém příkladě je využit taktovací signál </a:t>
            </a:r>
            <a:r>
              <a:rPr lang="cs-CZ" i="1" dirty="0"/>
              <a:t>pl_clk0 (100 MHz) </a:t>
            </a:r>
            <a:r>
              <a:rPr lang="cs-CZ" dirty="0"/>
              <a:t>generovaný PS (</a:t>
            </a:r>
            <a:r>
              <a:rPr lang="cs-CZ" dirty="0" err="1"/>
              <a:t>processing</a:t>
            </a:r>
            <a:r>
              <a:rPr lang="cs-CZ" dirty="0"/>
              <a:t> </a:t>
            </a:r>
            <a:r>
              <a:rPr lang="cs-CZ" dirty="0" err="1"/>
              <a:t>system</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a:t>
            </a:r>
          </a:p>
          <a:p>
            <a:pPr marL="0" indent="0">
              <a:buNone/>
            </a:pPr>
            <a:endParaRPr lang="en-US" dirty="0"/>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65203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5" name="Frame 4">
            <a:extLst>
              <a:ext uri="{FF2B5EF4-FFF2-40B4-BE49-F238E27FC236}">
                <a16:creationId xmlns:a16="http://schemas.microsoft.com/office/drawing/2014/main" id="{C5A5A199-7CE3-F1B4-9903-46D1D87B358A}"/>
              </a:ext>
            </a:extLst>
          </p:cNvPr>
          <p:cNvSpPr/>
          <p:nvPr/>
        </p:nvSpPr>
        <p:spPr bwMode="auto">
          <a:xfrm>
            <a:off x="3086824" y="6444133"/>
            <a:ext cx="585336" cy="288032"/>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1" name="Nadpis 1">
            <a:extLst>
              <a:ext uri="{FF2B5EF4-FFF2-40B4-BE49-F238E27FC236}">
                <a16:creationId xmlns:a16="http://schemas.microsoft.com/office/drawing/2014/main" id="{8FBCBB86-0F92-9146-1747-C08398AB5212}"/>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20567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a:xfrm>
            <a:off x="449493" y="307777"/>
            <a:ext cx="9181637" cy="1095796"/>
          </a:xfrm>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obsah 2">
            <a:extLst>
              <a:ext uri="{FF2B5EF4-FFF2-40B4-BE49-F238E27FC236}">
                <a16:creationId xmlns:a16="http://schemas.microsoft.com/office/drawing/2014/main" id="{85DF69C7-3C0E-8EED-50FB-0F50FA3832AB}"/>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85456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zdrojů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DDR paměť.</a:t>
            </a:r>
          </a:p>
          <a:p>
            <a:pPr marL="1087200" lvl="1" indent="-285750"/>
            <a:r>
              <a:rPr lang="cs-CZ" dirty="0"/>
              <a:t>Ne, interní paměť není připojena přes </a:t>
            </a:r>
            <a:r>
              <a:rPr lang="cs-CZ" dirty="0" err="1"/>
              <a:t>PCIe</a:t>
            </a:r>
            <a:r>
              <a:rPr lang="cs-CZ" dirty="0"/>
              <a:t> rozhraní. Při vyhledávání informací v dokumentaci jsem se nechal zmást označením na snímku </a:t>
            </a:r>
            <a:r>
              <a:rPr lang="cs-CZ" i="1" dirty="0" err="1"/>
              <a:t>fig</a:t>
            </a:r>
            <a:r>
              <a:rPr lang="cs-CZ" i="1" dirty="0"/>
              <a:t>: K26 SOM </a:t>
            </a:r>
            <a:r>
              <a:rPr lang="cs-CZ" i="1" dirty="0" err="1"/>
              <a:t>Block</a:t>
            </a:r>
            <a:r>
              <a:rPr lang="cs-CZ" i="1" dirty="0"/>
              <a:t> Diagram </a:t>
            </a:r>
            <a:r>
              <a:rPr lang="cs-CZ" dirty="0"/>
              <a:t>a textem ohledně PS-GTR </a:t>
            </a:r>
            <a:r>
              <a:rPr lang="cs-CZ" dirty="0" err="1"/>
              <a:t>transcievers</a:t>
            </a:r>
            <a:r>
              <a:rPr lang="cs-CZ" dirty="0"/>
              <a:t> (</a:t>
            </a:r>
            <a:r>
              <a:rPr lang="cs-CZ" i="1" dirty="0">
                <a:hlinkClick r:id="rId3"/>
              </a:rPr>
              <a:t>https://docs.xilinx.com/r/en-US/ds987-k26-som/MIO-Peripherals</a:t>
            </a:r>
            <a:r>
              <a:rPr lang="cs-CZ" dirty="0"/>
              <a:t>) a špatně jsem popsal způsob přenosu dat mezi PS a PL. </a:t>
            </a:r>
          </a:p>
          <a:p>
            <a:pPr marL="1087200" lvl="1" indent="-285750"/>
            <a:r>
              <a:rPr lang="cs-CZ" dirty="0"/>
              <a:t>Komunikace FPGA a pamětí DDR je provedena pomocí AXI4 rozhraní.</a:t>
            </a:r>
            <a:endParaRPr lang="cs-CZ" i="1" dirty="0"/>
          </a:p>
          <a:p>
            <a:pPr marL="0" indent="0">
              <a:buNone/>
            </a:pPr>
            <a:endParaRPr lang="en-US" dirty="0"/>
          </a:p>
        </p:txBody>
      </p:sp>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51101</TotalTime>
  <Words>1200</Words>
  <Application>Microsoft Macintosh PowerPoint</Application>
  <PresentationFormat>Custom</PresentationFormat>
  <Paragraphs>82</Paragraphs>
  <Slides>20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Otázka č. 1</vt:lpstr>
      <vt:lpstr>Otázka č. 1</vt:lpstr>
      <vt:lpstr>Otázka č. 1</vt:lpstr>
      <vt:lpstr>Otázka č. 2</vt:lpstr>
      <vt:lpstr>Otázka č. 2</vt:lpstr>
      <vt:lpstr>Otázka č. 2</vt:lpstr>
      <vt:lpstr>PowerPoint Presentation</vt:lpstr>
      <vt:lpstr>PowerPoint Presentation</vt:lpstr>
      <vt:lpstr>PowerPoint Presentation</vt:lpstr>
      <vt:lpstr>Uspořádání pracoviště</vt:lpstr>
      <vt:lpstr>Ukázka aplikace – FOC simulace</vt:lpstr>
      <vt:lpstr>Využití zdrojů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470</cp:revision>
  <cp:lastPrinted>2021-11-24T14:19:43Z</cp:lastPrinted>
  <dcterms:created xsi:type="dcterms:W3CDTF">2016-01-09T14:01:29Z</dcterms:created>
  <dcterms:modified xsi:type="dcterms:W3CDTF">2023-06-16T18:47:58Z</dcterms:modified>
</cp:coreProperties>
</file>