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4" r:id="rId2"/>
  </p:sldMasterIdLst>
  <p:notesMasterIdLst>
    <p:notesMasterId r:id="rId17"/>
  </p:notesMasterIdLst>
  <p:sldIdLst>
    <p:sldId id="369" r:id="rId3"/>
    <p:sldId id="371" r:id="rId4"/>
    <p:sldId id="373" r:id="rId5"/>
    <p:sldId id="374" r:id="rId6"/>
    <p:sldId id="376" r:id="rId7"/>
    <p:sldId id="378" r:id="rId8"/>
    <p:sldId id="328" r:id="rId9"/>
    <p:sldId id="377" r:id="rId10"/>
    <p:sldId id="334" r:id="rId11"/>
    <p:sldId id="382" r:id="rId12"/>
    <p:sldId id="381" r:id="rId13"/>
    <p:sldId id="375" r:id="rId14"/>
    <p:sldId id="380" r:id="rId15"/>
    <p:sldId id="379" r:id="rId16"/>
  </p:sldIdLst>
  <p:sldSz cx="10080625" cy="7559675"/>
  <p:notesSz cx="6797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19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" initials="O" lastIdx="2" clrIdx="0">
    <p:extLst>
      <p:ext uri="{19B8F6BF-5375-455C-9EA6-DF929625EA0E}">
        <p15:presenceInfo xmlns:p15="http://schemas.microsoft.com/office/powerpoint/2012/main" userId="Ondřej" providerId="None"/>
      </p:ext>
    </p:extLst>
  </p:cmAuthor>
  <p:cmAuthor id="2" name="Lipcak, Ondrej" initials="LO" lastIdx="12" clrIdx="1">
    <p:extLst>
      <p:ext uri="{19B8F6BF-5375-455C-9EA6-DF929625EA0E}">
        <p15:presenceInfo xmlns:p15="http://schemas.microsoft.com/office/powerpoint/2012/main" userId="Lipcak, Ondr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0C30"/>
    <a:srgbClr val="E05206"/>
    <a:srgbClr val="95989C"/>
    <a:srgbClr val="D1D5DB"/>
    <a:srgbClr val="6AADE4"/>
    <a:srgbClr val="FF0000"/>
    <a:srgbClr val="005EB8"/>
    <a:srgbClr val="FFFFFF"/>
    <a:srgbClr val="0054C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Světlý styl 1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 s motivem 1 – zvýraznění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5116" autoAdjust="0"/>
  </p:normalViewPr>
  <p:slideViewPr>
    <p:cSldViewPr>
      <p:cViewPr varScale="1">
        <p:scale>
          <a:sx n="112" d="100"/>
          <a:sy n="112" d="100"/>
        </p:scale>
        <p:origin x="1632" y="192"/>
      </p:cViewPr>
      <p:guideLst>
        <p:guide orient="horz" pos="2154"/>
        <p:guide pos="2880"/>
      </p:guideLst>
    </p:cSldViewPr>
  </p:slideViewPr>
  <p:outlineViewPr>
    <p:cViewPr varScale="1">
      <p:scale>
        <a:sx n="170" d="200"/>
        <a:sy n="170" d="200"/>
      </p:scale>
      <p:origin x="0" y="-120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0"/>
      </p:cViewPr>
      <p:guideLst>
        <p:guide orient="horz" pos="2674"/>
        <p:guide pos="19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ED31ECF5-4947-4D9D-B3A4-9FC47F84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DFD081D0-4C76-44C1-9563-5267A781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7466686-1C80-4E1F-B8A8-BAAE97D890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4063"/>
            <a:ext cx="4954587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7777E0-CBA9-47FB-A5BF-C461665711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82" y="4715723"/>
            <a:ext cx="5434429" cy="446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6B29B3-8EDA-4606-ACFC-E83B4A2DFCB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6CF7D89-4B95-4156-BE6B-CB26A404EA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7068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17AC5EE-5497-47E3-85D7-FDE276BC04A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7407D6D-C5C3-4831-8BF5-2A723B3B32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7068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8598801B-DE11-45C9-A143-93468F8D5D2F}" type="slidenum">
              <a:rPr lang="cs-CZ" altLang="cs-CZ"/>
              <a:pPr>
                <a:defRPr/>
              </a:pPr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1984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Xilinx Inc. is now AMDembedded </a:t>
            </a:r>
            <a:r>
              <a:rPr lang="en-GB" dirty="0"/>
              <a:t>https://</a:t>
            </a:r>
            <a:r>
              <a:rPr lang="en-GB" dirty="0" err="1"/>
              <a:t>twitter.com</a:t>
            </a:r>
            <a:r>
              <a:rPr lang="en-GB" dirty="0"/>
              <a:t>/</a:t>
            </a:r>
            <a:r>
              <a:rPr lang="en-GB" dirty="0" err="1"/>
              <a:t>AMDembedded</a:t>
            </a:r>
            <a:endParaRPr lang="en-CZ" dirty="0"/>
          </a:p>
          <a:p>
            <a:endParaRPr lang="en-CZ" dirty="0"/>
          </a:p>
          <a:p>
            <a:r>
              <a:rPr lang="en-CZ" dirty="0"/>
              <a:t>Cost optimized product announcement</a:t>
            </a:r>
          </a:p>
          <a:p>
            <a:r>
              <a:rPr lang="en-GB" dirty="0"/>
              <a:t>https://</a:t>
            </a:r>
            <a:r>
              <a:rPr lang="en-GB" dirty="0" err="1"/>
              <a:t>www.xilinx.com</a:t>
            </a:r>
            <a:r>
              <a:rPr lang="en-GB" dirty="0"/>
              <a:t>/publications/presentations/</a:t>
            </a:r>
            <a:r>
              <a:rPr lang="en-GB" dirty="0" err="1"/>
              <a:t>xilinx</a:t>
            </a:r>
            <a:r>
              <a:rPr lang="en-GB" dirty="0"/>
              <a:t>-</a:t>
            </a:r>
            <a:r>
              <a:rPr lang="en-GB" dirty="0" err="1"/>
              <a:t>kria</a:t>
            </a:r>
            <a:r>
              <a:rPr lang="en-GB" dirty="0"/>
              <a:t>-</a:t>
            </a:r>
            <a:r>
              <a:rPr lang="en-GB" dirty="0" err="1"/>
              <a:t>som</a:t>
            </a:r>
            <a:r>
              <a:rPr lang="en-GB" dirty="0"/>
              <a:t>-product-</a:t>
            </a:r>
            <a:r>
              <a:rPr lang="en-GB" dirty="0" err="1"/>
              <a:t>presentation.pdf</a:t>
            </a:r>
            <a:endParaRPr lang="en-CZ" dirty="0"/>
          </a:p>
          <a:p>
            <a:endParaRPr lang="en-CZ" dirty="0"/>
          </a:p>
          <a:p>
            <a:r>
              <a:rPr lang="en-CZ" dirty="0"/>
              <a:t>Info about roadmap answered by AMD Xilinx Employee</a:t>
            </a:r>
          </a:p>
          <a:p>
            <a:r>
              <a:rPr lang="en-GB" dirty="0"/>
              <a:t>https://</a:t>
            </a:r>
            <a:r>
              <a:rPr lang="en-GB" dirty="0" err="1"/>
              <a:t>support.xilinx.com</a:t>
            </a:r>
            <a:r>
              <a:rPr lang="en-GB" dirty="0"/>
              <a:t>/s/question/0D54U000061e1nASAQ/</a:t>
            </a:r>
            <a:r>
              <a:rPr lang="en-GB" dirty="0" err="1"/>
              <a:t>kria-soms-roadmap?language</a:t>
            </a:r>
            <a:r>
              <a:rPr lang="en-GB" dirty="0"/>
              <a:t>=</a:t>
            </a:r>
            <a:r>
              <a:rPr lang="en-GB" dirty="0" err="1"/>
              <a:t>en_US</a:t>
            </a:r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3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56184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5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97523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6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402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14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0513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38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5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91817-5603-4628-9969-2DFE82E0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38DCD3-C6B2-4A32-95BC-EC26282DF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793" y="1614950"/>
            <a:ext cx="4320480" cy="526123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042E7C-D9E5-4B53-BA8A-800F30B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312" y="1614949"/>
            <a:ext cx="4680519" cy="5261231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87052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0455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789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CA004CF9-5F4A-7CAA-2BB0-4B0321BEAE6A}"/>
              </a:ext>
            </a:extLst>
          </p:cNvPr>
          <p:cNvSpPr txBox="1"/>
          <p:nvPr userDrawn="1"/>
        </p:nvSpPr>
        <p:spPr>
          <a:xfrm>
            <a:off x="8280672" y="7236221"/>
            <a:ext cx="936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5CAED73B-EC01-4BDC-AF52-A7217E41DC92}" type="slidenum">
              <a:rPr lang="cs-CZ" sz="1600" smtClean="0">
                <a:latin typeface="Technika" panose="00000500000000000000" pitchFamily="2" charset="-18"/>
              </a:rPr>
              <a:pPr algn="ctr"/>
              <a:t>‹#›</a:t>
            </a:fld>
            <a:r>
              <a:rPr lang="cs-CZ" sz="1600" dirty="0">
                <a:latin typeface="Technika" panose="00000500000000000000" pitchFamily="2" charset="-18"/>
              </a:rPr>
              <a:t>/7</a:t>
            </a:r>
            <a:endParaRPr lang="en-US" dirty="0">
              <a:latin typeface="Technika" panose="00000500000000000000" pitchFamily="2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5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4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2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072E56F0-21D8-EE32-B3A4-90522666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68" y="899517"/>
            <a:ext cx="9793087" cy="1296144"/>
          </a:xfrm>
        </p:spPr>
        <p:txBody>
          <a:bodyPr anchor="ctr" anchorCtr="0"/>
          <a:lstStyle/>
          <a:p>
            <a:r>
              <a:rPr lang="cs-CZ" sz="3200" b="1" dirty="0"/>
              <a:t>Možnosti využití </a:t>
            </a:r>
            <a:r>
              <a:rPr lang="cs-CZ" sz="3200" b="1" dirty="0" err="1"/>
              <a:t>SoC</a:t>
            </a:r>
            <a:r>
              <a:rPr lang="cs-CZ" sz="3200" b="1" dirty="0"/>
              <a:t> platformy procesorů pro řízení elektrických pohonů</a:t>
            </a:r>
            <a:endParaRPr lang="en-US" sz="3200" cap="all" noProof="0" dirty="0">
              <a:latin typeface="Technika" panose="00000500000000000000" pitchFamily="2" charset="-18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22997773-EDEC-A7A4-2F7B-7B5E7D30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12369"/>
          </a:xfrm>
        </p:spPr>
        <p:txBody>
          <a:bodyPr/>
          <a:lstStyle/>
          <a:p>
            <a:r>
              <a:rPr lang="cs-CZ" b="1" dirty="0">
                <a:latin typeface="Cambria" panose="02040503050406030204" pitchFamily="18" charset="0"/>
                <a:ea typeface="Cambria" panose="02040503050406030204" pitchFamily="18" charset="0"/>
              </a:rPr>
              <a:t>Petr Zakopal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cs-CZ" b="1" i="1" noProof="0" dirty="0"/>
              <a:t>Vedoucí práce</a:t>
            </a:r>
            <a:r>
              <a:rPr lang="en-US" i="1" noProof="0" dirty="0"/>
              <a:t>: </a:t>
            </a:r>
            <a:endParaRPr lang="cs-CZ" i="1" noProof="0" dirty="0"/>
          </a:p>
          <a:p>
            <a:r>
              <a:rPr lang="cs-CZ" dirty="0"/>
              <a:t>d</a:t>
            </a:r>
            <a:r>
              <a:rPr lang="cs-CZ" noProof="0" dirty="0" err="1"/>
              <a:t>oc</a:t>
            </a:r>
            <a:r>
              <a:rPr lang="cs-CZ" noProof="0" dirty="0"/>
              <a:t>. Ing. Jan Bauer, Ph.D.</a:t>
            </a:r>
          </a:p>
          <a:p>
            <a:r>
              <a:rPr lang="en-US" b="1" i="1" noProof="0" dirty="0" err="1"/>
              <a:t>Oponent</a:t>
            </a:r>
            <a:r>
              <a:rPr lang="cs-CZ" b="1" i="1" noProof="0" dirty="0"/>
              <a:t> práce</a:t>
            </a:r>
            <a:r>
              <a:rPr lang="en-US" noProof="0" dirty="0"/>
              <a:t>:</a:t>
            </a:r>
          </a:p>
          <a:p>
            <a:r>
              <a:rPr lang="cs-CZ" dirty="0"/>
              <a:t>Ing. </a:t>
            </a:r>
            <a:r>
              <a:rPr lang="cs-CZ"/>
              <a:t>Tomáš Musil</a:t>
            </a:r>
            <a:r>
              <a:rPr lang="cs-CZ" noProof="0"/>
              <a:t>, </a:t>
            </a:r>
            <a:r>
              <a:rPr lang="cs-CZ" noProof="0" dirty="0"/>
              <a:t>Ph.D.</a:t>
            </a:r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775EB7-BB8B-0334-4E12-9B875B53371B}"/>
              </a:ext>
            </a:extLst>
          </p:cNvPr>
          <p:cNvSpPr txBox="1">
            <a:spLocks/>
          </p:cNvSpPr>
          <p:nvPr/>
        </p:nvSpPr>
        <p:spPr bwMode="auto">
          <a:xfrm>
            <a:off x="143768" y="2195661"/>
            <a:ext cx="9793087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95989C"/>
                </a:solidFill>
              </a:rPr>
              <a:t>Possibilities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of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Using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SoC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Platform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Processors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for</a:t>
            </a:r>
            <a:r>
              <a:rPr lang="cs-CZ" sz="2000" b="1" i="1" dirty="0">
                <a:solidFill>
                  <a:srgbClr val="95989C"/>
                </a:solidFill>
              </a:rPr>
              <a:t> Controlling Electric </a:t>
            </a:r>
            <a:r>
              <a:rPr lang="cs-CZ" sz="2000" b="1" i="1" dirty="0" err="1">
                <a:solidFill>
                  <a:srgbClr val="95989C"/>
                </a:solidFill>
              </a:rPr>
              <a:t>Drives</a:t>
            </a:r>
            <a:endParaRPr lang="cs-CZ" sz="2000" b="1" i="1" dirty="0">
              <a:solidFill>
                <a:srgbClr val="95989C"/>
              </a:solidFill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A077D99-526F-1A9B-B8B1-F7E7E4EFFE2E}"/>
              </a:ext>
            </a:extLst>
          </p:cNvPr>
          <p:cNvSpPr txBox="1">
            <a:spLocks/>
          </p:cNvSpPr>
          <p:nvPr/>
        </p:nvSpPr>
        <p:spPr bwMode="auto">
          <a:xfrm>
            <a:off x="6336456" y="7308229"/>
            <a:ext cx="3528392" cy="216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1100" b="1" dirty="0" err="1">
                <a:solidFill>
                  <a:schemeClr val="bg1"/>
                </a:solidFill>
              </a:rPr>
              <a:t>github.com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petrzakopal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dp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6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Backup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 </a:t>
            </a: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slides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2729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Uspořádání pracoviště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7CDE0-46E1-AD26-385E-729E597E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7" y="1367930"/>
            <a:ext cx="9711270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Ukázka aplikace – FOC simulace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84642-3727-77A8-4809-8C2E1CB4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20" y="1423773"/>
            <a:ext cx="767058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Využití zdrojů PL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B517B87-2DB7-5DC8-2A78-19FF71308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2808630"/>
            <a:ext cx="7772400" cy="15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Teoretický základ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FA32D-A859-3E53-F917-D400F5E1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1187549"/>
            <a:ext cx="8280920" cy="375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AC1-EC05-19C1-E4EE-1450EF053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103428"/>
            <a:ext cx="10080625" cy="11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Vývojová platforma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9F7B3C2-536B-B246-0037-7BE53D5E7D77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E05206"/>
                </a:solidFill>
              </a:rPr>
              <a:t>Xilinx</a:t>
            </a:r>
            <a:r>
              <a:rPr lang="cs-CZ" sz="2000" b="1" i="1" dirty="0">
                <a:solidFill>
                  <a:srgbClr val="E05206"/>
                </a:solidFill>
              </a:rPr>
              <a:t> </a:t>
            </a:r>
            <a:r>
              <a:rPr lang="cs-CZ" sz="2000" b="1" i="1" dirty="0" err="1">
                <a:solidFill>
                  <a:srgbClr val="E05206"/>
                </a:solidFill>
              </a:rPr>
              <a:t>kria</a:t>
            </a:r>
            <a:r>
              <a:rPr lang="cs-CZ" sz="2000" b="1" i="1" dirty="0">
                <a:solidFill>
                  <a:srgbClr val="E05206"/>
                </a:solidFill>
              </a:rPr>
              <a:t> KR260 SOMS</a:t>
            </a:r>
          </a:p>
        </p:txBody>
      </p:sp>
      <p:pic>
        <p:nvPicPr>
          <p:cNvPr id="6" name="Picture 5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4846442-40F1-E371-1E70-C45CBE6107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3119" r="18500" b="3723"/>
          <a:stretch/>
        </p:blipFill>
        <p:spPr>
          <a:xfrm>
            <a:off x="1655936" y="1691605"/>
            <a:ext cx="6768751" cy="539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Realizace aplikace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A7EDB-58F9-F3D0-0213-1A4FC3D6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50" y="1527271"/>
            <a:ext cx="10195481" cy="45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EEA3901-28F7-D559-4629-AF3EB339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" y="1643714"/>
            <a:ext cx="9845479" cy="5608184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8E674679-081B-AA64-ACFD-A9A29B3FF42A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E05206"/>
                </a:solidFill>
              </a:rPr>
              <a:t>Vitis</a:t>
            </a:r>
            <a:r>
              <a:rPr lang="cs-CZ" sz="2000" b="1" i="1" dirty="0">
                <a:solidFill>
                  <a:srgbClr val="E05206"/>
                </a:solidFill>
              </a:rPr>
              <a:t> </a:t>
            </a:r>
            <a:r>
              <a:rPr lang="cs-CZ" sz="2000" b="1" i="1" dirty="0" err="1">
                <a:solidFill>
                  <a:srgbClr val="E05206"/>
                </a:solidFill>
              </a:rPr>
              <a:t>Analyzer</a:t>
            </a:r>
            <a:r>
              <a:rPr lang="cs-CZ" sz="2000" b="1" i="1" dirty="0">
                <a:solidFill>
                  <a:srgbClr val="E05206"/>
                </a:solidFill>
              </a:rPr>
              <a:t> – CPU/FPGA Model</a:t>
            </a:r>
          </a:p>
        </p:txBody>
      </p:sp>
    </p:spTree>
    <p:extLst>
      <p:ext uri="{BB962C8B-B14F-4D97-AF65-F5344CB8AC3E}">
        <p14:creationId xmlns:p14="http://schemas.microsoft.com/office/powerpoint/2010/main" val="199118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000D41B-B430-F887-4A11-5AA2F2E3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9" y="1206324"/>
            <a:ext cx="9514986" cy="172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 (porovnání)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92B22C3-907C-8EEC-F94D-9BB9F51F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46" y="2843733"/>
            <a:ext cx="6838527" cy="4270804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7C843E3D-151C-6D0C-D5FD-2576F7F51348}"/>
              </a:ext>
            </a:extLst>
          </p:cNvPr>
          <p:cNvSpPr/>
          <p:nvPr/>
        </p:nvSpPr>
        <p:spPr bwMode="auto">
          <a:xfrm>
            <a:off x="6485024" y="3203773"/>
            <a:ext cx="1795647" cy="1728192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AB382D9-6222-04C6-ADD7-9B32926162AF}"/>
              </a:ext>
            </a:extLst>
          </p:cNvPr>
          <p:cNvSpPr/>
          <p:nvPr/>
        </p:nvSpPr>
        <p:spPr bwMode="auto">
          <a:xfrm>
            <a:off x="4464248" y="1677729"/>
            <a:ext cx="1728192" cy="1095797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433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Děkuji za pozornost</a:t>
            </a:r>
            <a:r>
              <a:rPr lang="cs-CZ" sz="440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3045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0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1320F-8B04-28D1-3DC3-1D0E086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č. 1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D969BC-ADF2-0ADD-9B62-A691718A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rgbClr val="0050A0"/>
                </a:solidFill>
              </a:rPr>
              <a:t>Q</a:t>
            </a:r>
            <a:r>
              <a:rPr lang="cs-CZ" dirty="0">
                <a:solidFill>
                  <a:srgbClr val="0050A0"/>
                </a:solidFill>
              </a:rPr>
              <a:t>: Otázka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A</a:t>
            </a:r>
            <a:r>
              <a:rPr lang="cs-CZ" dirty="0"/>
              <a:t>: Odpověď 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222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49717</TotalTime>
  <Words>176</Words>
  <Application>Microsoft Macintosh PowerPoint</Application>
  <PresentationFormat>Custom</PresentationFormat>
  <Paragraphs>35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</vt:lpstr>
      <vt:lpstr>Liberation Sans</vt:lpstr>
      <vt:lpstr>Technika</vt:lpstr>
      <vt:lpstr>Times New Roman</vt:lpstr>
      <vt:lpstr>Motiv Office</vt:lpstr>
      <vt:lpstr>1_Motiv Office</vt:lpstr>
      <vt:lpstr>Možnosti využití SoC platformy procesorů pro řízení elektrických pohonů</vt:lpstr>
      <vt:lpstr>Teoretický základ</vt:lpstr>
      <vt:lpstr>Vývojová platforma</vt:lpstr>
      <vt:lpstr>Realizace aplikace</vt:lpstr>
      <vt:lpstr>Analýza běhu aplikace</vt:lpstr>
      <vt:lpstr>Analýza běhu aplikace (porovnání)</vt:lpstr>
      <vt:lpstr>PowerPoint Presentation</vt:lpstr>
      <vt:lpstr>PowerPoint Presentation</vt:lpstr>
      <vt:lpstr>Otázka č. 1</vt:lpstr>
      <vt:lpstr>PowerPoint Presentation</vt:lpstr>
      <vt:lpstr>PowerPoint Presentation</vt:lpstr>
      <vt:lpstr>Uspořádání pracoviště</vt:lpstr>
      <vt:lpstr>Ukázka aplikace – FOC simulace</vt:lpstr>
      <vt:lpstr>Využití zdrojů 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Ondřej Lipčák</dc:creator>
  <cp:lastModifiedBy>Zakopal, Petr</cp:lastModifiedBy>
  <cp:revision>429</cp:revision>
  <cp:lastPrinted>2021-11-24T14:19:43Z</cp:lastPrinted>
  <dcterms:created xsi:type="dcterms:W3CDTF">2016-01-09T14:01:29Z</dcterms:created>
  <dcterms:modified xsi:type="dcterms:W3CDTF">2023-06-09T19:56:02Z</dcterms:modified>
</cp:coreProperties>
</file>