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sldIdLst>
    <p:sldId id="369" r:id="rId2"/>
    <p:sldId id="371" r:id="rId3"/>
    <p:sldId id="372" r:id="rId4"/>
    <p:sldId id="373" r:id="rId5"/>
    <p:sldId id="374" r:id="rId6"/>
    <p:sldId id="376" r:id="rId7"/>
    <p:sldId id="378" r:id="rId8"/>
    <p:sldId id="379" r:id="rId9"/>
    <p:sldId id="375" r:id="rId10"/>
    <p:sldId id="328" r:id="rId11"/>
    <p:sldId id="377" r:id="rId12"/>
    <p:sldId id="334" r:id="rId13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8A5A0-A38F-4B8C-9518-DD4ACEDD97EE}" v="49" dt="2022-10-17T13:00:30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5170" autoAdjust="0"/>
  </p:normalViewPr>
  <p:slideViewPr>
    <p:cSldViewPr>
      <p:cViewPr>
        <p:scale>
          <a:sx n="87" d="100"/>
          <a:sy n="87" d="100"/>
        </p:scale>
        <p:origin x="1560" y="360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cak, Ondrej" userId="318863fd-2a1a-495b-8f6d-1b8a86755126" providerId="ADAL" clId="{4216267D-146B-4E9A-B1E6-44CBDB13B85D}"/>
    <pc:docChg chg="undo redo custSel addSld delSld modSld">
      <pc:chgData name="Lipcak, Ondrej" userId="318863fd-2a1a-495b-8f6d-1b8a86755126" providerId="ADAL" clId="{4216267D-146B-4E9A-B1E6-44CBDB13B85D}" dt="2022-10-11T06:24:43.847" v="2454" actId="1076"/>
      <pc:docMkLst>
        <pc:docMk/>
      </pc:docMkLst>
      <pc:sldChg chg="modSp mod">
        <pc:chgData name="Lipcak, Ondrej" userId="318863fd-2a1a-495b-8f6d-1b8a86755126" providerId="ADAL" clId="{4216267D-146B-4E9A-B1E6-44CBDB13B85D}" dt="2022-10-09T15:48:13.945" v="1312" actId="14100"/>
        <pc:sldMkLst>
          <pc:docMk/>
          <pc:sldMk cId="2405295106" sldId="256"/>
        </pc:sldMkLst>
        <pc:spChg chg="mod">
          <ac:chgData name="Lipcak, Ondrej" userId="318863fd-2a1a-495b-8f6d-1b8a86755126" providerId="ADAL" clId="{4216267D-146B-4E9A-B1E6-44CBDB13B85D}" dt="2022-10-09T15:48:13.945" v="1312" actId="14100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4216267D-146B-4E9A-B1E6-44CBDB13B85D}" dt="2022-10-09T15:48:12.056" v="1309" actId="20577"/>
          <ac:spMkLst>
            <pc:docMk/>
            <pc:sldMk cId="2405295106" sldId="256"/>
            <ac:spMk id="3" creationId="{71FC9A2E-5787-42BC-929E-D049BDC920A1}"/>
          </ac:spMkLst>
        </pc:spChg>
        <pc:spChg chg="mod">
          <ac:chgData name="Lipcak, Ondrej" userId="318863fd-2a1a-495b-8f6d-1b8a86755126" providerId="ADAL" clId="{4216267D-146B-4E9A-B1E6-44CBDB13B85D}" dt="2022-10-09T15:48:12.773" v="1310" actId="1076"/>
          <ac:spMkLst>
            <pc:docMk/>
            <pc:sldMk cId="2405295106" sldId="256"/>
            <ac:spMk id="4" creationId="{A518385D-3CFE-3B5B-32F5-EC556875BC63}"/>
          </ac:spMkLst>
        </pc:spChg>
      </pc:sldChg>
      <pc:sldChg chg="modSp add del mod">
        <pc:chgData name="Lipcak, Ondrej" userId="318863fd-2a1a-495b-8f6d-1b8a86755126" providerId="ADAL" clId="{4216267D-146B-4E9A-B1E6-44CBDB13B85D}" dt="2022-10-09T07:57:23.901" v="542" actId="20577"/>
        <pc:sldMkLst>
          <pc:docMk/>
          <pc:sldMk cId="3677226" sldId="303"/>
        </pc:sldMkLst>
        <pc:spChg chg="mod">
          <ac:chgData name="Lipcak, Ondrej" userId="318863fd-2a1a-495b-8f6d-1b8a86755126" providerId="ADAL" clId="{4216267D-146B-4E9A-B1E6-44CBDB13B85D}" dt="2022-10-09T07:57:23.901" v="542" actId="20577"/>
          <ac:spMkLst>
            <pc:docMk/>
            <pc:sldMk cId="3677226" sldId="303"/>
            <ac:spMk id="3" creationId="{58EA681E-C293-41D4-B67F-8934E7DA0CCC}"/>
          </ac:spMkLst>
        </pc:spChg>
        <pc:picChg chg="mod">
          <ac:chgData name="Lipcak, Ondrej" userId="318863fd-2a1a-495b-8f6d-1b8a86755126" providerId="ADAL" clId="{4216267D-146B-4E9A-B1E6-44CBDB13B85D}" dt="2022-10-09T07:34:49.456" v="248" actId="1076"/>
          <ac:picMkLst>
            <pc:docMk/>
            <pc:sldMk cId="3677226" sldId="303"/>
            <ac:picMk id="5" creationId="{7DADAF6D-9F89-3B65-7AFD-9E979AA23BA4}"/>
          </ac:picMkLst>
        </pc:picChg>
        <pc:picChg chg="mod">
          <ac:chgData name="Lipcak, Ondrej" userId="318863fd-2a1a-495b-8f6d-1b8a86755126" providerId="ADAL" clId="{4216267D-146B-4E9A-B1E6-44CBDB13B85D}" dt="2022-10-09T07:34:46.572" v="246" actId="1076"/>
          <ac:picMkLst>
            <pc:docMk/>
            <pc:sldMk cId="3677226" sldId="303"/>
            <ac:picMk id="6" creationId="{39D5962E-FE08-4D5B-9469-8360E2E0B208}"/>
          </ac:picMkLst>
        </pc:picChg>
        <pc:picChg chg="mod">
          <ac:chgData name="Lipcak, Ondrej" userId="318863fd-2a1a-495b-8f6d-1b8a86755126" providerId="ADAL" clId="{4216267D-146B-4E9A-B1E6-44CBDB13B85D}" dt="2022-10-09T07:34:53.510" v="250" actId="1076"/>
          <ac:picMkLst>
            <pc:docMk/>
            <pc:sldMk cId="3677226" sldId="303"/>
            <ac:picMk id="10" creationId="{5E54849D-73E9-B2D4-3263-F51D532EABCF}"/>
          </ac:picMkLst>
        </pc:picChg>
        <pc:picChg chg="mod">
          <ac:chgData name="Lipcak, Ondrej" userId="318863fd-2a1a-495b-8f6d-1b8a86755126" providerId="ADAL" clId="{4216267D-146B-4E9A-B1E6-44CBDB13B85D}" dt="2022-10-09T07:34:50.502" v="249" actId="1076"/>
          <ac:picMkLst>
            <pc:docMk/>
            <pc:sldMk cId="3677226" sldId="303"/>
            <ac:picMk id="14" creationId="{96D1BFCF-D0E4-0654-9860-13A52CB269F9}"/>
          </ac:picMkLst>
        </pc:picChg>
        <pc:picChg chg="mod">
          <ac:chgData name="Lipcak, Ondrej" userId="318863fd-2a1a-495b-8f6d-1b8a86755126" providerId="ADAL" clId="{4216267D-146B-4E9A-B1E6-44CBDB13B85D}" dt="2022-10-09T07:34:54.539" v="251" actId="1076"/>
          <ac:picMkLst>
            <pc:docMk/>
            <pc:sldMk cId="3677226" sldId="303"/>
            <ac:picMk id="17" creationId="{EC789128-7389-037E-99F8-601085D3B79B}"/>
          </ac:picMkLst>
        </pc:picChg>
        <pc:picChg chg="mod">
          <ac:chgData name="Lipcak, Ondrej" userId="318863fd-2a1a-495b-8f6d-1b8a86755126" providerId="ADAL" clId="{4216267D-146B-4E9A-B1E6-44CBDB13B85D}" dt="2022-10-09T07:35:07.746" v="253" actId="1076"/>
          <ac:picMkLst>
            <pc:docMk/>
            <pc:sldMk cId="3677226" sldId="303"/>
            <ac:picMk id="1036" creationId="{8AE5AFBE-722E-4CD1-92C9-77FF23EBB04E}"/>
          </ac:picMkLst>
        </pc:picChg>
      </pc:sldChg>
      <pc:sldChg chg="modSp mod">
        <pc:chgData name="Lipcak, Ondrej" userId="318863fd-2a1a-495b-8f6d-1b8a86755126" providerId="ADAL" clId="{4216267D-146B-4E9A-B1E6-44CBDB13B85D}" dt="2022-10-11T06:05:06.728" v="2447" actId="20577"/>
        <pc:sldMkLst>
          <pc:docMk/>
          <pc:sldMk cId="3645899442" sldId="305"/>
        </pc:sldMkLst>
        <pc:spChg chg="mod">
          <ac:chgData name="Lipcak, Ondrej" userId="318863fd-2a1a-495b-8f6d-1b8a86755126" providerId="ADAL" clId="{4216267D-146B-4E9A-B1E6-44CBDB13B85D}" dt="2022-10-11T06:05:06.728" v="2447" actId="20577"/>
          <ac:spMkLst>
            <pc:docMk/>
            <pc:sldMk cId="3645899442" sldId="305"/>
            <ac:spMk id="3" creationId="{96C0FA68-E335-4DD2-82D3-77861A08D8ED}"/>
          </ac:spMkLst>
        </pc:spChg>
      </pc:sldChg>
      <pc:sldChg chg="modSp mod">
        <pc:chgData name="Lipcak, Ondrej" userId="318863fd-2a1a-495b-8f6d-1b8a86755126" providerId="ADAL" clId="{4216267D-146B-4E9A-B1E6-44CBDB13B85D}" dt="2022-10-11T06:04:15.123" v="2437" actId="113"/>
        <pc:sldMkLst>
          <pc:docMk/>
          <pc:sldMk cId="2722388062" sldId="311"/>
        </pc:sldMkLst>
        <pc:spChg chg="mod">
          <ac:chgData name="Lipcak, Ondrej" userId="318863fd-2a1a-495b-8f6d-1b8a86755126" providerId="ADAL" clId="{4216267D-146B-4E9A-B1E6-44CBDB13B85D}" dt="2022-10-11T06:04:15.123" v="2437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4216267D-146B-4E9A-B1E6-44CBDB13B85D}" dt="2022-10-09T10:25:11.058" v="1296" actId="113"/>
        <pc:sldMkLst>
          <pc:docMk/>
          <pc:sldMk cId="1204091444" sldId="312"/>
        </pc:sldMkLst>
        <pc:spChg chg="mod">
          <ac:chgData name="Lipcak, Ondrej" userId="318863fd-2a1a-495b-8f6d-1b8a86755126" providerId="ADAL" clId="{4216267D-146B-4E9A-B1E6-44CBDB13B85D}" dt="2022-10-09T10:25:11.058" v="1296" actId="113"/>
          <ac:spMkLst>
            <pc:docMk/>
            <pc:sldMk cId="1204091444" sldId="312"/>
            <ac:spMk id="3" creationId="{7FBF7E90-4238-4EDD-9DD2-61062FA93339}"/>
          </ac:spMkLst>
        </pc:spChg>
      </pc:sldChg>
      <pc:sldChg chg="modSp mod">
        <pc:chgData name="Lipcak, Ondrej" userId="318863fd-2a1a-495b-8f6d-1b8a86755126" providerId="ADAL" clId="{4216267D-146B-4E9A-B1E6-44CBDB13B85D}" dt="2022-10-09T16:37:18.944" v="1323" actId="207"/>
        <pc:sldMkLst>
          <pc:docMk/>
          <pc:sldMk cId="844298543" sldId="315"/>
        </pc:sldMkLst>
        <pc:spChg chg="mod">
          <ac:chgData name="Lipcak, Ondrej" userId="318863fd-2a1a-495b-8f6d-1b8a86755126" providerId="ADAL" clId="{4216267D-146B-4E9A-B1E6-44CBDB13B85D}" dt="2022-10-09T16:37:18.944" v="1323" actId="207"/>
          <ac:spMkLst>
            <pc:docMk/>
            <pc:sldMk cId="844298543" sldId="315"/>
            <ac:spMk id="3" creationId="{0C02DBD9-617F-4BDC-B8F7-F3454329A52D}"/>
          </ac:spMkLst>
        </pc:spChg>
        <pc:spChg chg="mod">
          <ac:chgData name="Lipcak, Ondrej" userId="318863fd-2a1a-495b-8f6d-1b8a86755126" providerId="ADAL" clId="{4216267D-146B-4E9A-B1E6-44CBDB13B85D}" dt="2022-10-09T11:18:43.635" v="1300" actId="790"/>
          <ac:spMkLst>
            <pc:docMk/>
            <pc:sldMk cId="844298543" sldId="315"/>
            <ac:spMk id="10" creationId="{BD6E25C0-405A-C4EC-F3FF-6151CC3AE6F0}"/>
          </ac:spMkLst>
        </pc:spChg>
      </pc:sldChg>
      <pc:sldChg chg="addSp modSp mod">
        <pc:chgData name="Lipcak, Ondrej" userId="318863fd-2a1a-495b-8f6d-1b8a86755126" providerId="ADAL" clId="{4216267D-146B-4E9A-B1E6-44CBDB13B85D}" dt="2022-10-11T06:24:43.847" v="2454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4216267D-146B-4E9A-B1E6-44CBDB13B85D}" dt="2022-10-11T06:24:29.297" v="2453" actId="1076"/>
          <ac:spMkLst>
            <pc:docMk/>
            <pc:sldMk cId="413402735" sldId="322"/>
            <ac:spMk id="7" creationId="{926F19E6-5957-DDC8-BC48-7BEAB065C5E9}"/>
          </ac:spMkLst>
        </pc:spChg>
        <pc:spChg chg="mod">
          <ac:chgData name="Lipcak, Ondrej" userId="318863fd-2a1a-495b-8f6d-1b8a86755126" providerId="ADAL" clId="{4216267D-146B-4E9A-B1E6-44CBDB13B85D}" dt="2022-10-11T06:24:16.250" v="2450" actId="1037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4216267D-146B-4E9A-B1E6-44CBDB13B85D}" dt="2022-10-11T06:24:43.847" v="2454" actId="1076"/>
          <ac:picMkLst>
            <pc:docMk/>
            <pc:sldMk cId="413402735" sldId="322"/>
            <ac:picMk id="30" creationId="{BED14C2E-F99F-46EE-A516-5D58A4FD5059}"/>
          </ac:picMkLst>
        </pc:picChg>
      </pc:sldChg>
      <pc:sldChg chg="modSp mod">
        <pc:chgData name="Lipcak, Ondrej" userId="318863fd-2a1a-495b-8f6d-1b8a86755126" providerId="ADAL" clId="{4216267D-146B-4E9A-B1E6-44CBDB13B85D}" dt="2022-10-10T16:13:14.895" v="2298" actId="790"/>
        <pc:sldMkLst>
          <pc:docMk/>
          <pc:sldMk cId="3459592288" sldId="333"/>
        </pc:sldMkLst>
        <pc:spChg chg="mod">
          <ac:chgData name="Lipcak, Ondrej" userId="318863fd-2a1a-495b-8f6d-1b8a86755126" providerId="ADAL" clId="{4216267D-146B-4E9A-B1E6-44CBDB13B85D}" dt="2022-10-10T16:13:14.895" v="2298" actId="790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4216267D-146B-4E9A-B1E6-44CBDB13B85D}" dt="2022-10-10T16:12:03.835" v="2265" actId="20577"/>
          <ac:spMkLst>
            <pc:docMk/>
            <pc:sldMk cId="3459592288" sldId="333"/>
            <ac:spMk id="3" creationId="{AAF9E34C-D746-46AD-A10E-6E84B457A8FF}"/>
          </ac:spMkLst>
        </pc:spChg>
      </pc:sldChg>
      <pc:sldChg chg="modSp mod">
        <pc:chgData name="Lipcak, Ondrej" userId="318863fd-2a1a-495b-8f6d-1b8a86755126" providerId="ADAL" clId="{4216267D-146B-4E9A-B1E6-44CBDB13B85D}" dt="2022-10-10T12:39:02.239" v="2253" actId="20577"/>
        <pc:sldMkLst>
          <pc:docMk/>
          <pc:sldMk cId="3149202338" sldId="341"/>
        </pc:sldMkLst>
        <pc:spChg chg="mod">
          <ac:chgData name="Lipcak, Ondrej" userId="318863fd-2a1a-495b-8f6d-1b8a86755126" providerId="ADAL" clId="{4216267D-146B-4E9A-B1E6-44CBDB13B85D}" dt="2022-10-10T12:39:02.239" v="2253" actId="20577"/>
          <ac:spMkLst>
            <pc:docMk/>
            <pc:sldMk cId="3149202338" sldId="341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4216267D-146B-4E9A-B1E6-44CBDB13B85D}" dt="2022-10-10T12:32:40.020" v="2039" actId="1076"/>
        <pc:sldMkLst>
          <pc:docMk/>
          <pc:sldMk cId="3962932788" sldId="353"/>
        </pc:sldMkLst>
        <pc:picChg chg="mod">
          <ac:chgData name="Lipcak, Ondrej" userId="318863fd-2a1a-495b-8f6d-1b8a86755126" providerId="ADAL" clId="{4216267D-146B-4E9A-B1E6-44CBDB13B85D}" dt="2022-10-10T12:32:40.020" v="2039" actId="1076"/>
          <ac:picMkLst>
            <pc:docMk/>
            <pc:sldMk cId="3962932788" sldId="353"/>
            <ac:picMk id="5" creationId="{5103946E-E539-0BD1-7EC8-71235270C857}"/>
          </ac:picMkLst>
        </pc:picChg>
      </pc:sldChg>
      <pc:sldChg chg="modSp mod">
        <pc:chgData name="Lipcak, Ondrej" userId="318863fd-2a1a-495b-8f6d-1b8a86755126" providerId="ADAL" clId="{4216267D-146B-4E9A-B1E6-44CBDB13B85D}" dt="2022-10-11T06:03:56.059" v="2435" actId="790"/>
        <pc:sldMkLst>
          <pc:docMk/>
          <pc:sldMk cId="2909858928" sldId="356"/>
        </pc:sldMkLst>
        <pc:spChg chg="mod">
          <ac:chgData name="Lipcak, Ondrej" userId="318863fd-2a1a-495b-8f6d-1b8a86755126" providerId="ADAL" clId="{4216267D-146B-4E9A-B1E6-44CBDB13B85D}" dt="2022-10-11T06:03:56.059" v="2435" actId="790"/>
          <ac:spMkLst>
            <pc:docMk/>
            <pc:sldMk cId="2909858928" sldId="356"/>
            <ac:spMk id="6" creationId="{ABE96DFE-CE89-605C-A811-2BC9D59C7638}"/>
          </ac:spMkLst>
        </pc:spChg>
      </pc:sldChg>
      <pc:sldChg chg="modSp mod">
        <pc:chgData name="Lipcak, Ondrej" userId="318863fd-2a1a-495b-8f6d-1b8a86755126" providerId="ADAL" clId="{4216267D-146B-4E9A-B1E6-44CBDB13B85D}" dt="2022-10-10T12:28:24.947" v="2009" actId="20577"/>
        <pc:sldMkLst>
          <pc:docMk/>
          <pc:sldMk cId="2178801094" sldId="365"/>
        </pc:sldMkLst>
        <pc:spChg chg="mod">
          <ac:chgData name="Lipcak, Ondrej" userId="318863fd-2a1a-495b-8f6d-1b8a86755126" providerId="ADAL" clId="{4216267D-146B-4E9A-B1E6-44CBDB13B85D}" dt="2022-10-10T12:28:24.947" v="2009" actId="20577"/>
          <ac:spMkLst>
            <pc:docMk/>
            <pc:sldMk cId="2178801094" sldId="365"/>
            <ac:spMk id="19" creationId="{2326637D-6256-BE62-E34B-56AE4716276D}"/>
          </ac:spMkLst>
        </pc:spChg>
      </pc:sldChg>
      <pc:sldChg chg="modSp mod">
        <pc:chgData name="Lipcak, Ondrej" userId="318863fd-2a1a-495b-8f6d-1b8a86755126" providerId="ADAL" clId="{4216267D-146B-4E9A-B1E6-44CBDB13B85D}" dt="2022-10-10T05:48:08.592" v="1326" actId="20577"/>
        <pc:sldMkLst>
          <pc:docMk/>
          <pc:sldMk cId="1846676007" sldId="369"/>
        </pc:sldMkLst>
        <pc:spChg chg="mod">
          <ac:chgData name="Lipcak, Ondrej" userId="318863fd-2a1a-495b-8f6d-1b8a86755126" providerId="ADAL" clId="{4216267D-146B-4E9A-B1E6-44CBDB13B85D}" dt="2022-10-10T05:48:08.592" v="1326" actId="20577"/>
          <ac:spMkLst>
            <pc:docMk/>
            <pc:sldMk cId="1846676007" sldId="369"/>
            <ac:spMk id="3" creationId="{47FE2040-3A75-C2D0-07C3-17D3FFD8F1DA}"/>
          </ac:spMkLst>
        </pc:spChg>
      </pc:sldChg>
      <pc:sldChg chg="del">
        <pc:chgData name="Lipcak, Ondrej" userId="318863fd-2a1a-495b-8f6d-1b8a86755126" providerId="ADAL" clId="{4216267D-146B-4E9A-B1E6-44CBDB13B85D}" dt="2022-10-10T06:31:55.253" v="1327" actId="47"/>
        <pc:sldMkLst>
          <pc:docMk/>
          <pc:sldMk cId="1829744142" sldId="370"/>
        </pc:sldMkLst>
      </pc:sldChg>
      <pc:sldChg chg="modSp add del mod">
        <pc:chgData name="Lipcak, Ondrej" userId="318863fd-2a1a-495b-8f6d-1b8a86755126" providerId="ADAL" clId="{4216267D-146B-4E9A-B1E6-44CBDB13B85D}" dt="2022-10-10T12:06:10.603" v="1361"/>
        <pc:sldMkLst>
          <pc:docMk/>
          <pc:sldMk cId="838780815" sldId="372"/>
        </pc:sldMkLst>
        <pc:spChg chg="mod">
          <ac:chgData name="Lipcak, Ondrej" userId="318863fd-2a1a-495b-8f6d-1b8a86755126" providerId="ADAL" clId="{4216267D-146B-4E9A-B1E6-44CBDB13B85D}" dt="2022-10-10T12:06:10.503" v="1360" actId="20577"/>
          <ac:spMkLst>
            <pc:docMk/>
            <pc:sldMk cId="838780815" sldId="372"/>
            <ac:spMk id="2" creationId="{50B1320F-8B04-28D1-3DC3-1D0E0863C753}"/>
          </ac:spMkLst>
        </pc:spChg>
        <pc:spChg chg="mod">
          <ac:chgData name="Lipcak, Ondrej" userId="318863fd-2a1a-495b-8f6d-1b8a86755126" providerId="ADAL" clId="{4216267D-146B-4E9A-B1E6-44CBDB13B85D}" dt="2022-10-10T12:06:09.996" v="1359" actId="6549"/>
          <ac:spMkLst>
            <pc:docMk/>
            <pc:sldMk cId="838780815" sldId="372"/>
            <ac:spMk id="3" creationId="{E7D969BC-ADF2-0ADD-9B62-A691718A88B3}"/>
          </ac:spMkLst>
        </pc:spChg>
      </pc:sldChg>
      <pc:sldChg chg="addSp delSp modSp add mod">
        <pc:chgData name="Lipcak, Ondrej" userId="318863fd-2a1a-495b-8f6d-1b8a86755126" providerId="ADAL" clId="{4216267D-146B-4E9A-B1E6-44CBDB13B85D}" dt="2022-10-10T12:39:34.574" v="2254"/>
        <pc:sldMkLst>
          <pc:docMk/>
          <pc:sldMk cId="2187226426" sldId="372"/>
        </pc:sldMkLst>
        <pc:spChg chg="mod">
          <ac:chgData name="Lipcak, Ondrej" userId="318863fd-2a1a-495b-8f6d-1b8a86755126" providerId="ADAL" clId="{4216267D-146B-4E9A-B1E6-44CBDB13B85D}" dt="2022-10-10T12:06:29.530" v="1374" actId="20577"/>
          <ac:spMkLst>
            <pc:docMk/>
            <pc:sldMk cId="2187226426" sldId="372"/>
            <ac:spMk id="2" creationId="{50B1320F-8B04-28D1-3DC3-1D0E0863C753}"/>
          </ac:spMkLst>
        </pc:spChg>
        <pc:spChg chg="del mod">
          <ac:chgData name="Lipcak, Ondrej" userId="318863fd-2a1a-495b-8f6d-1b8a86755126" providerId="ADAL" clId="{4216267D-146B-4E9A-B1E6-44CBDB13B85D}" dt="2022-10-10T12:21:15.840" v="1887" actId="478"/>
          <ac:spMkLst>
            <pc:docMk/>
            <pc:sldMk cId="2187226426" sldId="372"/>
            <ac:spMk id="3" creationId="{E7D969BC-ADF2-0ADD-9B62-A691718A88B3}"/>
          </ac:spMkLst>
        </pc:spChg>
        <pc:spChg chg="add del mod">
          <ac:chgData name="Lipcak, Ondrej" userId="318863fd-2a1a-495b-8f6d-1b8a86755126" providerId="ADAL" clId="{4216267D-146B-4E9A-B1E6-44CBDB13B85D}" dt="2022-10-10T12:23:11.190" v="1918" actId="478"/>
          <ac:spMkLst>
            <pc:docMk/>
            <pc:sldMk cId="2187226426" sldId="372"/>
            <ac:spMk id="11" creationId="{DC685DCC-7AB0-60A7-8F45-A49065B692DA}"/>
          </ac:spMkLst>
        </pc:spChg>
        <pc:spChg chg="add mod">
          <ac:chgData name="Lipcak, Ondrej" userId="318863fd-2a1a-495b-8f6d-1b8a86755126" providerId="ADAL" clId="{4216267D-146B-4E9A-B1E6-44CBDB13B85D}" dt="2022-10-10T12:35:30.146" v="2065" actId="1035"/>
          <ac:spMkLst>
            <pc:docMk/>
            <pc:sldMk cId="2187226426" sldId="372"/>
            <ac:spMk id="12" creationId="{36A9AE60-5C05-EBB0-EFB6-A65143316B60}"/>
          </ac:spMkLst>
        </pc:spChg>
        <pc:spChg chg="add mod">
          <ac:chgData name="Lipcak, Ondrej" userId="318863fd-2a1a-495b-8f6d-1b8a86755126" providerId="ADAL" clId="{4216267D-146B-4E9A-B1E6-44CBDB13B85D}" dt="2022-10-10T12:33:55.993" v="2049" actId="1035"/>
          <ac:spMkLst>
            <pc:docMk/>
            <pc:sldMk cId="2187226426" sldId="372"/>
            <ac:spMk id="13" creationId="{126CD08E-418C-5DE9-FBF7-11E8B387C83C}"/>
          </ac:spMkLst>
        </pc:spChg>
        <pc:spChg chg="add mod">
          <ac:chgData name="Lipcak, Ondrej" userId="318863fd-2a1a-495b-8f6d-1b8a86755126" providerId="ADAL" clId="{4216267D-146B-4E9A-B1E6-44CBDB13B85D}" dt="2022-10-10T12:39:34.574" v="2254"/>
          <ac:spMkLst>
            <pc:docMk/>
            <pc:sldMk cId="2187226426" sldId="372"/>
            <ac:spMk id="14" creationId="{C900D19B-4A90-037F-A62D-3F784A5B468A}"/>
          </ac:spMkLst>
        </pc:spChg>
        <pc:graphicFrameChg chg="add mod">
          <ac:chgData name="Lipcak, Ondrej" userId="318863fd-2a1a-495b-8f6d-1b8a86755126" providerId="ADAL" clId="{4216267D-146B-4E9A-B1E6-44CBDB13B85D}" dt="2022-10-10T12:12:00.817" v="1378"/>
          <ac:graphicFrameMkLst>
            <pc:docMk/>
            <pc:sldMk cId="2187226426" sldId="372"/>
            <ac:graphicFrameMk id="4" creationId="{F9936892-C12F-4144-B7C2-F8CC97AA0256}"/>
          </ac:graphicFrameMkLst>
        </pc:graphicFrameChg>
        <pc:graphicFrameChg chg="add del mod">
          <ac:chgData name="Lipcak, Ondrej" userId="318863fd-2a1a-495b-8f6d-1b8a86755126" providerId="ADAL" clId="{4216267D-146B-4E9A-B1E6-44CBDB13B85D}" dt="2022-10-10T12:12:42.949" v="1404" actId="478"/>
          <ac:graphicFrameMkLst>
            <pc:docMk/>
            <pc:sldMk cId="2187226426" sldId="372"/>
            <ac:graphicFrameMk id="5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12:41.499" v="1403"/>
          <ac:graphicFrameMkLst>
            <pc:docMk/>
            <pc:sldMk cId="2187226426" sldId="372"/>
            <ac:graphicFrameMk id="6" creationId="{0A73459E-C3D5-487F-9D4C-6EEA20C32EF2}"/>
          </ac:graphicFrameMkLst>
        </pc:graphicFrameChg>
        <pc:graphicFrameChg chg="add del mod">
          <ac:chgData name="Lipcak, Ondrej" userId="318863fd-2a1a-495b-8f6d-1b8a86755126" providerId="ADAL" clId="{4216267D-146B-4E9A-B1E6-44CBDB13B85D}" dt="2022-10-10T12:21:14.753" v="1886" actId="478"/>
          <ac:graphicFrameMkLst>
            <pc:docMk/>
            <pc:sldMk cId="2187226426" sldId="372"/>
            <ac:graphicFrameMk id="7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21:28.530" v="1892"/>
          <ac:graphicFrameMkLst>
            <pc:docMk/>
            <pc:sldMk cId="2187226426" sldId="372"/>
            <ac:graphicFrameMk id="8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35:22.797" v="2063" actId="1035"/>
          <ac:graphicFrameMkLst>
            <pc:docMk/>
            <pc:sldMk cId="2187226426" sldId="372"/>
            <ac:graphicFrameMk id="9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35:16.498" v="2060" actId="14100"/>
          <ac:graphicFrameMkLst>
            <pc:docMk/>
            <pc:sldMk cId="2187226426" sldId="372"/>
            <ac:graphicFrameMk id="10" creationId="{0A73459E-C3D5-487F-9D4C-6EEA20C32EF2}"/>
          </ac:graphicFrameMkLst>
        </pc:graphicFrameChg>
      </pc:sldChg>
      <pc:sldChg chg="modSp add del mod">
        <pc:chgData name="Lipcak, Ondrej" userId="318863fd-2a1a-495b-8f6d-1b8a86755126" providerId="ADAL" clId="{4216267D-146B-4E9A-B1E6-44CBDB13B85D}" dt="2022-10-10T12:05:17.685" v="1342"/>
        <pc:sldMkLst>
          <pc:docMk/>
          <pc:sldMk cId="3031162487" sldId="372"/>
        </pc:sldMkLst>
        <pc:spChg chg="mod">
          <ac:chgData name="Lipcak, Ondrej" userId="318863fd-2a1a-495b-8f6d-1b8a86755126" providerId="ADAL" clId="{4216267D-146B-4E9A-B1E6-44CBDB13B85D}" dt="2022-10-10T12:05:16.123" v="1341" actId="20577"/>
          <ac:spMkLst>
            <pc:docMk/>
            <pc:sldMk cId="3031162487" sldId="372"/>
            <ac:spMk id="2" creationId="{50B1320F-8B04-28D1-3DC3-1D0E0863C753}"/>
          </ac:spMkLst>
        </pc:spChg>
      </pc:sldChg>
    </pc:docChg>
  </pc:docChgLst>
  <pc:docChgLst>
    <pc:chgData name="Lipcak, Ondrej" userId="318863fd-2a1a-495b-8f6d-1b8a86755126" providerId="ADAL" clId="{7C19266D-A339-41F7-8A91-C38F41E9B757}"/>
    <pc:docChg chg="undo custSel addSld delSld modSld sldOrd">
      <pc:chgData name="Lipcak, Ondrej" userId="318863fd-2a1a-495b-8f6d-1b8a86755126" providerId="ADAL" clId="{7C19266D-A339-41F7-8A91-C38F41E9B757}" dt="2022-09-29T10:19:45.806" v="1275" actId="20577"/>
      <pc:docMkLst>
        <pc:docMk/>
      </pc:docMkLst>
      <pc:sldChg chg="addSp delSp modSp mod modClrScheme chgLayout">
        <pc:chgData name="Lipcak, Ondrej" userId="318863fd-2a1a-495b-8f6d-1b8a86755126" providerId="ADAL" clId="{7C19266D-A339-41F7-8A91-C38F41E9B757}" dt="2022-09-29T09:57:33.906" v="1143" actId="207"/>
        <pc:sldMkLst>
          <pc:docMk/>
          <pc:sldMk cId="3375889744" sldId="319"/>
        </pc:sldMkLst>
        <pc:spChg chg="mod ord">
          <ac:chgData name="Lipcak, Ondrej" userId="318863fd-2a1a-495b-8f6d-1b8a86755126" providerId="ADAL" clId="{7C19266D-A339-41F7-8A91-C38F41E9B757}" dt="2022-09-29T09:53:42.711" v="1080" actId="700"/>
          <ac:spMkLst>
            <pc:docMk/>
            <pc:sldMk cId="3375889744" sldId="319"/>
            <ac:spMk id="2" creationId="{AFE5C0FD-510E-43BB-959B-C1A390BE6D11}"/>
          </ac:spMkLst>
        </pc:spChg>
        <pc:spChg chg="mod ord">
          <ac:chgData name="Lipcak, Ondrej" userId="318863fd-2a1a-495b-8f6d-1b8a86755126" providerId="ADAL" clId="{7C19266D-A339-41F7-8A91-C38F41E9B757}" dt="2022-09-29T09:57:33.906" v="1143" actId="207"/>
          <ac:spMkLst>
            <pc:docMk/>
            <pc:sldMk cId="3375889744" sldId="319"/>
            <ac:spMk id="3" creationId="{166346D2-5BBA-4A40-8B31-CF0FF3FFE238}"/>
          </ac:spMkLst>
        </pc:spChg>
        <pc:spChg chg="add del mod ord">
          <ac:chgData name="Lipcak, Ondrej" userId="318863fd-2a1a-495b-8f6d-1b8a86755126" providerId="ADAL" clId="{7C19266D-A339-41F7-8A91-C38F41E9B757}" dt="2022-09-29T09:55:48.783" v="1098" actId="115"/>
          <ac:spMkLst>
            <pc:docMk/>
            <pc:sldMk cId="3375889744" sldId="319"/>
            <ac:spMk id="4" creationId="{317A6BCA-0363-36D8-B601-2F1BEC30D9DD}"/>
          </ac:spMkLst>
        </pc:spChg>
        <pc:spChg chg="add del mod">
          <ac:chgData name="Lipcak, Ondrej" userId="318863fd-2a1a-495b-8f6d-1b8a86755126" providerId="ADAL" clId="{7C19266D-A339-41F7-8A91-C38F41E9B757}" dt="2022-09-29T09:53:53.823" v="1083"/>
          <ac:spMkLst>
            <pc:docMk/>
            <pc:sldMk cId="3375889744" sldId="319"/>
            <ac:spMk id="5" creationId="{8A9C9F1C-CCE3-D1F6-8AA9-ADD49B49F4C4}"/>
          </ac:spMkLst>
        </pc:spChg>
      </pc:sldChg>
      <pc:sldChg chg="modSp mod">
        <pc:chgData name="Lipcak, Ondrej" userId="318863fd-2a1a-495b-8f6d-1b8a86755126" providerId="ADAL" clId="{7C19266D-A339-41F7-8A91-C38F41E9B757}" dt="2022-09-29T09:59:42.203" v="1162" actId="20577"/>
        <pc:sldMkLst>
          <pc:docMk/>
          <pc:sldMk cId="1382936532" sldId="336"/>
        </pc:sldMkLst>
        <pc:spChg chg="mod">
          <ac:chgData name="Lipcak, Ondrej" userId="318863fd-2a1a-495b-8f6d-1b8a86755126" providerId="ADAL" clId="{7C19266D-A339-41F7-8A91-C38F41E9B757}" dt="2022-09-29T09:59:42.203" v="1162" actId="20577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7C19266D-A339-41F7-8A91-C38F41E9B757}" dt="2022-09-28T13:47:23.899" v="434" actId="20577"/>
        <pc:sldMkLst>
          <pc:docMk/>
          <pc:sldMk cId="459069814" sldId="340"/>
        </pc:sldMkLst>
        <pc:spChg chg="mod">
          <ac:chgData name="Lipcak, Ondrej" userId="318863fd-2a1a-495b-8f6d-1b8a86755126" providerId="ADAL" clId="{7C19266D-A339-41F7-8A91-C38F41E9B757}" dt="2022-09-28T13:47:23.899" v="434" actId="20577"/>
          <ac:spMkLst>
            <pc:docMk/>
            <pc:sldMk cId="459069814" sldId="340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7C19266D-A339-41F7-8A91-C38F41E9B757}" dt="2022-09-28T13:45:49.298" v="418" actId="20577"/>
        <pc:sldMkLst>
          <pc:docMk/>
          <pc:sldMk cId="3913345591" sldId="342"/>
        </pc:sldMkLst>
        <pc:spChg chg="mod">
          <ac:chgData name="Lipcak, Ondrej" userId="318863fd-2a1a-495b-8f6d-1b8a86755126" providerId="ADAL" clId="{7C19266D-A339-41F7-8A91-C38F41E9B757}" dt="2022-09-28T13:45:49.298" v="418" actId="20577"/>
          <ac:spMkLst>
            <pc:docMk/>
            <pc:sldMk cId="3913345591" sldId="342"/>
            <ac:spMk id="3" creationId="{E7D969BC-ADF2-0ADD-9B62-A691718A88B3}"/>
          </ac:spMkLst>
        </pc:spChg>
      </pc:sldChg>
      <pc:sldChg chg="modSp">
        <pc:chgData name="Lipcak, Ondrej" userId="318863fd-2a1a-495b-8f6d-1b8a86755126" providerId="ADAL" clId="{7C19266D-A339-41F7-8A91-C38F41E9B757}" dt="2022-09-28T15:04:24.343" v="1012" actId="692"/>
        <pc:sldMkLst>
          <pc:docMk/>
          <pc:sldMk cId="2086797983" sldId="345"/>
        </pc:sldMkLst>
        <pc:spChg chg="mod">
          <ac:chgData name="Lipcak, Ondrej" userId="318863fd-2a1a-495b-8f6d-1b8a86755126" providerId="ADAL" clId="{7C19266D-A339-41F7-8A91-C38F41E9B757}" dt="2022-09-28T15:04:24.343" v="1012" actId="692"/>
          <ac:spMkLst>
            <pc:docMk/>
            <pc:sldMk cId="2086797983" sldId="345"/>
            <ac:spMk id="16" creationId="{281F31A2-530F-C64C-3651-B84C2BC69F0D}"/>
          </ac:spMkLst>
        </pc:spChg>
      </pc:sldChg>
      <pc:sldChg chg="modSp mod">
        <pc:chgData name="Lipcak, Ondrej" userId="318863fd-2a1a-495b-8f6d-1b8a86755126" providerId="ADAL" clId="{7C19266D-A339-41F7-8A91-C38F41E9B757}" dt="2022-09-29T10:19:45.806" v="1275" actId="20577"/>
        <pc:sldMkLst>
          <pc:docMk/>
          <pc:sldMk cId="3378390014" sldId="346"/>
        </pc:sldMkLst>
        <pc:spChg chg="mod">
          <ac:chgData name="Lipcak, Ondrej" userId="318863fd-2a1a-495b-8f6d-1b8a86755126" providerId="ADAL" clId="{7C19266D-A339-41F7-8A91-C38F41E9B757}" dt="2022-09-29T10:19:45.806" v="1275" actId="20577"/>
          <ac:spMkLst>
            <pc:docMk/>
            <pc:sldMk cId="3378390014" sldId="346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7C19266D-A339-41F7-8A91-C38F41E9B757}" dt="2022-09-28T14:21:06.791" v="911" actId="207"/>
        <pc:sldMkLst>
          <pc:docMk/>
          <pc:sldMk cId="2537205286" sldId="348"/>
        </pc:sldMkLst>
        <pc:spChg chg="mod">
          <ac:chgData name="Lipcak, Ondrej" userId="318863fd-2a1a-495b-8f6d-1b8a86755126" providerId="ADAL" clId="{7C19266D-A339-41F7-8A91-C38F41E9B757}" dt="2022-09-28T14:21:06.791" v="911" actId="207"/>
          <ac:spMkLst>
            <pc:docMk/>
            <pc:sldMk cId="2537205286" sldId="348"/>
            <ac:spMk id="3" creationId="{E7D969BC-ADF2-0ADD-9B62-A691718A88B3}"/>
          </ac:spMkLst>
        </pc:spChg>
        <pc:picChg chg="add del mod">
          <ac:chgData name="Lipcak, Ondrej" userId="318863fd-2a1a-495b-8f6d-1b8a86755126" providerId="ADAL" clId="{7C19266D-A339-41F7-8A91-C38F41E9B757}" dt="2022-09-28T13:42:46.437" v="323" actId="478"/>
          <ac:picMkLst>
            <pc:docMk/>
            <pc:sldMk cId="2537205286" sldId="348"/>
            <ac:picMk id="5" creationId="{46FF86FB-AA39-0D3A-0AB7-79B68E8588E4}"/>
          </ac:picMkLst>
        </pc:picChg>
        <pc:picChg chg="add del mod">
          <ac:chgData name="Lipcak, Ondrej" userId="318863fd-2a1a-495b-8f6d-1b8a86755126" providerId="ADAL" clId="{7C19266D-A339-41F7-8A91-C38F41E9B757}" dt="2022-09-28T13:35:34.122" v="170" actId="478"/>
          <ac:picMkLst>
            <pc:docMk/>
            <pc:sldMk cId="2537205286" sldId="348"/>
            <ac:picMk id="7" creationId="{E0FF0973-6AAF-C2F3-B871-D8CB0E916B56}"/>
          </ac:picMkLst>
        </pc:picChg>
        <pc:picChg chg="add mod">
          <ac:chgData name="Lipcak, Ondrej" userId="318863fd-2a1a-495b-8f6d-1b8a86755126" providerId="ADAL" clId="{7C19266D-A339-41F7-8A91-C38F41E9B757}" dt="2022-09-28T13:40:21.033" v="300" actId="1076"/>
          <ac:picMkLst>
            <pc:docMk/>
            <pc:sldMk cId="2537205286" sldId="348"/>
            <ac:picMk id="9" creationId="{617F4359-1B15-4EF5-B096-F33F5919C807}"/>
          </ac:picMkLst>
        </pc:picChg>
        <pc:picChg chg="add mod">
          <ac:chgData name="Lipcak, Ondrej" userId="318863fd-2a1a-495b-8f6d-1b8a86755126" providerId="ADAL" clId="{7C19266D-A339-41F7-8A91-C38F41E9B757}" dt="2022-09-28T13:42:55.636" v="326" actId="1076"/>
          <ac:picMkLst>
            <pc:docMk/>
            <pc:sldMk cId="2537205286" sldId="348"/>
            <ac:picMk id="11" creationId="{2B0E9ACD-DE77-B426-153C-996C79C1BF30}"/>
          </ac:picMkLst>
        </pc:picChg>
      </pc:sldChg>
      <pc:sldChg chg="modSp mod">
        <pc:chgData name="Lipcak, Ondrej" userId="318863fd-2a1a-495b-8f6d-1b8a86755126" providerId="ADAL" clId="{7C19266D-A339-41F7-8A91-C38F41E9B757}" dt="2022-09-29T09:48:14.441" v="1050" actId="6549"/>
        <pc:sldMkLst>
          <pc:docMk/>
          <pc:sldMk cId="906609420" sldId="350"/>
        </pc:sldMkLst>
        <pc:spChg chg="mod">
          <ac:chgData name="Lipcak, Ondrej" userId="318863fd-2a1a-495b-8f6d-1b8a86755126" providerId="ADAL" clId="{7C19266D-A339-41F7-8A91-C38F41E9B757}" dt="2022-09-29T09:48:14.441" v="1050" actId="6549"/>
          <ac:spMkLst>
            <pc:docMk/>
            <pc:sldMk cId="906609420" sldId="350"/>
            <ac:spMk id="4" creationId="{9F1D77BC-3B9D-E19A-8BA0-95F4E24C85FF}"/>
          </ac:spMkLst>
        </pc:spChg>
      </pc:sldChg>
      <pc:sldChg chg="addSp delSp modSp mod chgLayout">
        <pc:chgData name="Lipcak, Ondrej" userId="318863fd-2a1a-495b-8f6d-1b8a86755126" providerId="ADAL" clId="{7C19266D-A339-41F7-8A91-C38F41E9B757}" dt="2022-09-28T14:19:42.547" v="898" actId="20577"/>
        <pc:sldMkLst>
          <pc:docMk/>
          <pc:sldMk cId="2188679293" sldId="354"/>
        </pc:sldMkLst>
        <pc:spChg chg="mod ord">
          <ac:chgData name="Lipcak, Ondrej" userId="318863fd-2a1a-495b-8f6d-1b8a86755126" providerId="ADAL" clId="{7C19266D-A339-41F7-8A91-C38F41E9B757}" dt="2022-09-28T13:56:29" v="452" actId="700"/>
          <ac:spMkLst>
            <pc:docMk/>
            <pc:sldMk cId="2188679293" sldId="354"/>
            <ac:spMk id="2" creationId="{50B1320F-8B04-28D1-3DC3-1D0E0863C753}"/>
          </ac:spMkLst>
        </pc:spChg>
        <pc:spChg chg="add mod ord">
          <ac:chgData name="Lipcak, Ondrej" userId="318863fd-2a1a-495b-8f6d-1b8a86755126" providerId="ADAL" clId="{7C19266D-A339-41F7-8A91-C38F41E9B757}" dt="2022-09-28T14:19:42.547" v="898" actId="20577"/>
          <ac:spMkLst>
            <pc:docMk/>
            <pc:sldMk cId="2188679293" sldId="354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33.439" v="880" actId="1076"/>
          <ac:spMkLst>
            <pc:docMk/>
            <pc:sldMk cId="2188679293" sldId="354"/>
            <ac:spMk id="12" creationId="{81A73A9A-30F1-87B5-D853-B138A36CB6DC}"/>
          </ac:spMkLst>
        </pc:spChg>
        <pc:graphicFrameChg chg="add mod">
          <ac:chgData name="Lipcak, Ondrej" userId="318863fd-2a1a-495b-8f6d-1b8a86755126" providerId="ADAL" clId="{7C19266D-A339-41F7-8A91-C38F41E9B757}" dt="2022-09-28T13:57:18.505" v="526"/>
          <ac:graphicFrameMkLst>
            <pc:docMk/>
            <pc:sldMk cId="2188679293" sldId="35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7C19266D-A339-41F7-8A91-C38F41E9B757}" dt="2022-09-28T13:59:07.784" v="534" actId="478"/>
          <ac:graphicFrameMkLst>
            <pc:docMk/>
            <pc:sldMk cId="2188679293" sldId="354"/>
            <ac:graphicFrameMk id="5" creationId="{B514927B-B188-47F0-9EF4-DA37828285D3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1:27.053" v="537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5:33.066" v="544"/>
          <ac:graphicFrameMkLst>
            <pc:docMk/>
            <pc:sldMk cId="2188679293" sldId="354"/>
            <ac:graphicFrameMk id="7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7C19266D-A339-41F7-8A91-C38F41E9B757}" dt="2022-09-28T14:06:00.385" v="549" actId="478"/>
          <ac:graphicFrameMkLst>
            <pc:docMk/>
            <pc:sldMk cId="2188679293" sldId="354"/>
            <ac:graphicFrameMk id="8" creationId="{CEC260D6-3C63-4DB7-A312-7A0F8D7D80AC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6:14.887" v="555"/>
          <ac:graphicFrameMkLst>
            <pc:docMk/>
            <pc:sldMk cId="2188679293" sldId="354"/>
            <ac:graphicFrameMk id="9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6:55.276" v="558"/>
          <ac:graphicFrameMkLst>
            <pc:docMk/>
            <pc:sldMk cId="2188679293" sldId="354"/>
            <ac:graphicFrameMk id="10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8:23.018" v="877" actId="1076"/>
          <ac:graphicFrameMkLst>
            <pc:docMk/>
            <pc:sldMk cId="2188679293" sldId="354"/>
            <ac:graphicFrameMk id="11" creationId="{363883FE-FB2A-4BD1-AADD-FFD2399B1515}"/>
          </ac:graphicFrameMkLst>
        </pc:graphicFrameChg>
      </pc:sldChg>
      <pc:sldChg chg="modSp add del mod">
        <pc:chgData name="Lipcak, Ondrej" userId="318863fd-2a1a-495b-8f6d-1b8a86755126" providerId="ADAL" clId="{7C19266D-A339-41F7-8A91-C38F41E9B757}" dt="2022-09-28T15:01:57.611" v="988" actId="47"/>
        <pc:sldMkLst>
          <pc:docMk/>
          <pc:sldMk cId="1712987572" sldId="355"/>
        </pc:sldMkLst>
        <pc:spChg chg="mod">
          <ac:chgData name="Lipcak, Ondrej" userId="318863fd-2a1a-495b-8f6d-1b8a86755126" providerId="ADAL" clId="{7C19266D-A339-41F7-8A91-C38F41E9B757}" dt="2022-09-28T14:49:08.992" v="986" actId="6549"/>
          <ac:spMkLst>
            <pc:docMk/>
            <pc:sldMk cId="1712987572" sldId="355"/>
            <ac:spMk id="10" creationId="{1F7BE5F3-000E-270A-D7FD-9927A3FD2407}"/>
          </ac:spMkLst>
        </pc:spChg>
      </pc:sldChg>
      <pc:sldChg chg="modSp mod">
        <pc:chgData name="Lipcak, Ondrej" userId="318863fd-2a1a-495b-8f6d-1b8a86755126" providerId="ADAL" clId="{7C19266D-A339-41F7-8A91-C38F41E9B757}" dt="2022-09-28T14:24:25.640" v="981" actId="20577"/>
        <pc:sldMkLst>
          <pc:docMk/>
          <pc:sldMk cId="3024176816" sldId="358"/>
        </pc:sldMkLst>
        <pc:spChg chg="mod">
          <ac:chgData name="Lipcak, Ondrej" userId="318863fd-2a1a-495b-8f6d-1b8a86755126" providerId="ADAL" clId="{7C19266D-A339-41F7-8A91-C38F41E9B757}" dt="2022-09-28T14:24:25.640" v="981" actId="20577"/>
          <ac:spMkLst>
            <pc:docMk/>
            <pc:sldMk cId="3024176816" sldId="358"/>
            <ac:spMk id="3" creationId="{E7D969BC-ADF2-0ADD-9B62-A691718A88B3}"/>
          </ac:spMkLst>
        </pc:spChg>
      </pc:sldChg>
      <pc:sldChg chg="addSp delSp modSp add mod ord">
        <pc:chgData name="Lipcak, Ondrej" userId="318863fd-2a1a-495b-8f6d-1b8a86755126" providerId="ADAL" clId="{7C19266D-A339-41F7-8A91-C38F41E9B757}" dt="2022-09-28T13:48:33.329" v="446" actId="20577"/>
        <pc:sldMkLst>
          <pc:docMk/>
          <pc:sldMk cId="1245754234" sldId="359"/>
        </pc:sldMkLst>
        <pc:spChg chg="mod">
          <ac:chgData name="Lipcak, Ondrej" userId="318863fd-2a1a-495b-8f6d-1b8a86755126" providerId="ADAL" clId="{7C19266D-A339-41F7-8A91-C38F41E9B757}" dt="2022-09-28T13:48:33.329" v="446" actId="20577"/>
          <ac:spMkLst>
            <pc:docMk/>
            <pc:sldMk cId="1245754234" sldId="359"/>
            <ac:spMk id="3" creationId="{E7D969BC-ADF2-0ADD-9B62-A691718A88B3}"/>
          </ac:spMkLst>
        </pc:spChg>
        <pc:picChg chg="del">
          <ac:chgData name="Lipcak, Ondrej" userId="318863fd-2a1a-495b-8f6d-1b8a86755126" providerId="ADAL" clId="{7C19266D-A339-41F7-8A91-C38F41E9B757}" dt="2022-09-28T13:38:17.073" v="191" actId="478"/>
          <ac:picMkLst>
            <pc:docMk/>
            <pc:sldMk cId="1245754234" sldId="359"/>
            <ac:picMk id="5" creationId="{46FF86FB-AA39-0D3A-0AB7-79B68E8588E4}"/>
          </ac:picMkLst>
        </pc:picChg>
        <pc:picChg chg="add mod">
          <ac:chgData name="Lipcak, Ondrej" userId="318863fd-2a1a-495b-8f6d-1b8a86755126" providerId="ADAL" clId="{7C19266D-A339-41F7-8A91-C38F41E9B757}" dt="2022-09-28T13:40:32.178" v="302" actId="1076"/>
          <ac:picMkLst>
            <pc:docMk/>
            <pc:sldMk cId="1245754234" sldId="359"/>
            <ac:picMk id="6" creationId="{5A1CDDC6-BD82-4612-79DD-ECD193933909}"/>
          </ac:picMkLst>
        </pc:picChg>
        <pc:picChg chg="add mod">
          <ac:chgData name="Lipcak, Ondrej" userId="318863fd-2a1a-495b-8f6d-1b8a86755126" providerId="ADAL" clId="{7C19266D-A339-41F7-8A91-C38F41E9B757}" dt="2022-09-28T13:39:58.100" v="293" actId="1076"/>
          <ac:picMkLst>
            <pc:docMk/>
            <pc:sldMk cId="1245754234" sldId="359"/>
            <ac:picMk id="8" creationId="{1CB1515B-38CF-CA75-5C5C-5EEF486BF95A}"/>
          </ac:picMkLst>
        </pc:picChg>
        <pc:picChg chg="del">
          <ac:chgData name="Lipcak, Ondrej" userId="318863fd-2a1a-495b-8f6d-1b8a86755126" providerId="ADAL" clId="{7C19266D-A339-41F7-8A91-C38F41E9B757}" dt="2022-09-28T13:38:29.349" v="195" actId="478"/>
          <ac:picMkLst>
            <pc:docMk/>
            <pc:sldMk cId="1245754234" sldId="359"/>
            <ac:picMk id="9" creationId="{617F4359-1B15-4EF5-B096-F33F5919C807}"/>
          </ac:picMkLst>
        </pc:picChg>
      </pc:sldChg>
      <pc:sldChg chg="addSp delSp modSp add mod">
        <pc:chgData name="Lipcak, Ondrej" userId="318863fd-2a1a-495b-8f6d-1b8a86755126" providerId="ADAL" clId="{7C19266D-A339-41F7-8A91-C38F41E9B757}" dt="2022-09-28T15:06:17.772" v="1039" actId="14100"/>
        <pc:sldMkLst>
          <pc:docMk/>
          <pc:sldMk cId="485771753" sldId="360"/>
        </pc:sldMkLst>
        <pc:spChg chg="mod">
          <ac:chgData name="Lipcak, Ondrej" userId="318863fd-2a1a-495b-8f6d-1b8a86755126" providerId="ADAL" clId="{7C19266D-A339-41F7-8A91-C38F41E9B757}" dt="2022-09-28T13:41:16.002" v="322" actId="20577"/>
          <ac:spMkLst>
            <pc:docMk/>
            <pc:sldMk cId="485771753" sldId="360"/>
            <ac:spMk id="3" creationId="{E7D969BC-ADF2-0ADD-9B62-A691718A88B3}"/>
          </ac:spMkLst>
        </pc:spChg>
        <pc:spChg chg="add del">
          <ac:chgData name="Lipcak, Ondrej" userId="318863fd-2a1a-495b-8f6d-1b8a86755126" providerId="ADAL" clId="{7C19266D-A339-41F7-8A91-C38F41E9B757}" dt="2022-09-28T15:04:42.822" v="1016" actId="478"/>
          <ac:spMkLst>
            <pc:docMk/>
            <pc:sldMk cId="485771753" sldId="360"/>
            <ac:spMk id="6" creationId="{FA7078B2-6DD4-93B6-E3E3-2F50D1AFE355}"/>
          </ac:spMkLst>
        </pc:spChg>
        <pc:spChg chg="add mod">
          <ac:chgData name="Lipcak, Ondrej" userId="318863fd-2a1a-495b-8f6d-1b8a86755126" providerId="ADAL" clId="{7C19266D-A339-41F7-8A91-C38F41E9B757}" dt="2022-09-28T15:04:59.174" v="1025" actId="14100"/>
          <ac:spMkLst>
            <pc:docMk/>
            <pc:sldMk cId="485771753" sldId="360"/>
            <ac:spMk id="10" creationId="{D8F71DB0-2D0B-0863-6BAD-32A78C6996DD}"/>
          </ac:spMkLst>
        </pc:spChg>
        <pc:spChg chg="add mod">
          <ac:chgData name="Lipcak, Ondrej" userId="318863fd-2a1a-495b-8f6d-1b8a86755126" providerId="ADAL" clId="{7C19266D-A339-41F7-8A91-C38F41E9B757}" dt="2022-09-28T15:06:17.772" v="1039" actId="14100"/>
          <ac:spMkLst>
            <pc:docMk/>
            <pc:sldMk cId="485771753" sldId="360"/>
            <ac:spMk id="11" creationId="{90FE1528-46A0-E530-1718-EDC1D018364E}"/>
          </ac:spMkLst>
        </pc:spChg>
        <pc:picChg chg="add mod modCrop">
          <ac:chgData name="Lipcak, Ondrej" userId="318863fd-2a1a-495b-8f6d-1b8a86755126" providerId="ADAL" clId="{7C19266D-A339-41F7-8A91-C38F41E9B757}" dt="2022-09-28T15:06:13.776" v="1038" actId="14100"/>
          <ac:picMkLst>
            <pc:docMk/>
            <pc:sldMk cId="485771753" sldId="360"/>
            <ac:picMk id="5" creationId="{32A6FADE-F107-0D01-BB81-0F1E9CC7620F}"/>
          </ac:picMkLst>
        </pc:picChg>
        <pc:picChg chg="del">
          <ac:chgData name="Lipcak, Ondrej" userId="318863fd-2a1a-495b-8f6d-1b8a86755126" providerId="ADAL" clId="{7C19266D-A339-41F7-8A91-C38F41E9B757}" dt="2022-09-28T13:40:53.879" v="304" actId="478"/>
          <ac:picMkLst>
            <pc:docMk/>
            <pc:sldMk cId="485771753" sldId="360"/>
            <ac:picMk id="5" creationId="{46FF86FB-AA39-0D3A-0AB7-79B68E8588E4}"/>
          </ac:picMkLst>
        </pc:picChg>
        <pc:picChg chg="add del mod">
          <ac:chgData name="Lipcak, Ondrej" userId="318863fd-2a1a-495b-8f6d-1b8a86755126" providerId="ADAL" clId="{7C19266D-A339-41F7-8A91-C38F41E9B757}" dt="2022-09-28T13:40:57.472" v="307" actId="478"/>
          <ac:picMkLst>
            <pc:docMk/>
            <pc:sldMk cId="485771753" sldId="360"/>
            <ac:picMk id="6" creationId="{28650696-36A5-C1A6-E257-7197043DCF8C}"/>
          </ac:picMkLst>
        </pc:picChg>
        <pc:picChg chg="add mod">
          <ac:chgData name="Lipcak, Ondrej" userId="318863fd-2a1a-495b-8f6d-1b8a86755126" providerId="ADAL" clId="{7C19266D-A339-41F7-8A91-C38F41E9B757}" dt="2022-09-28T15:04:48.689" v="1021" actId="1076"/>
          <ac:picMkLst>
            <pc:docMk/>
            <pc:sldMk cId="485771753" sldId="360"/>
            <ac:picMk id="8" creationId="{9E45A90A-1064-0EF1-5A6C-D0DEBA0ECE0C}"/>
          </ac:picMkLst>
        </pc:picChg>
        <pc:picChg chg="del">
          <ac:chgData name="Lipcak, Ondrej" userId="318863fd-2a1a-495b-8f6d-1b8a86755126" providerId="ADAL" clId="{7C19266D-A339-41F7-8A91-C38F41E9B757}" dt="2022-09-28T13:40:54.818" v="305" actId="478"/>
          <ac:picMkLst>
            <pc:docMk/>
            <pc:sldMk cId="485771753" sldId="360"/>
            <ac:picMk id="9" creationId="{617F4359-1B15-4EF5-B096-F33F5919C807}"/>
          </ac:picMkLst>
        </pc:picChg>
        <pc:picChg chg="add del mod">
          <ac:chgData name="Lipcak, Ondrej" userId="318863fd-2a1a-495b-8f6d-1b8a86755126" providerId="ADAL" clId="{7C19266D-A339-41F7-8A91-C38F41E9B757}" dt="2022-09-28T15:04:31.796" v="1014"/>
          <ac:picMkLst>
            <pc:docMk/>
            <pc:sldMk cId="485771753" sldId="360"/>
            <ac:picMk id="9" creationId="{635E9D2A-2F88-0A04-BF39-3115FEE4B0F5}"/>
          </ac:picMkLst>
        </pc:picChg>
      </pc:sldChg>
      <pc:sldChg chg="addSp delSp modSp add mod">
        <pc:chgData name="Lipcak, Ondrej" userId="318863fd-2a1a-495b-8f6d-1b8a86755126" providerId="ADAL" clId="{7C19266D-A339-41F7-8A91-C38F41E9B757}" dt="2022-09-28T14:19:06.111" v="889" actId="20577"/>
        <pc:sldMkLst>
          <pc:docMk/>
          <pc:sldMk cId="1597818916" sldId="361"/>
        </pc:sldMkLst>
        <pc:spChg chg="mod">
          <ac:chgData name="Lipcak, Ondrej" userId="318863fd-2a1a-495b-8f6d-1b8a86755126" providerId="ADAL" clId="{7C19266D-A339-41F7-8A91-C38F41E9B757}" dt="2022-09-28T14:19:06.111" v="889" actId="20577"/>
          <ac:spMkLst>
            <pc:docMk/>
            <pc:sldMk cId="1597818916" sldId="361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47.689" v="882"/>
          <ac:spMkLst>
            <pc:docMk/>
            <pc:sldMk cId="1597818916" sldId="361"/>
            <ac:spMk id="6" creationId="{FDE994C2-5FE8-893D-9E4B-FBED7A5C00CC}"/>
          </ac:spMkLst>
        </pc:spChg>
        <pc:graphicFrameChg chg="add mod">
          <ac:chgData name="Lipcak, Ondrej" userId="318863fd-2a1a-495b-8f6d-1b8a86755126" providerId="ADAL" clId="{7C19266D-A339-41F7-8A91-C38F41E9B757}" dt="2022-09-28T14:09:45.844" v="716"/>
          <ac:graphicFrameMkLst>
            <pc:docMk/>
            <pc:sldMk cId="1597818916" sldId="361"/>
            <ac:graphicFrameMk id="4" creationId="{CEC260D6-3C63-4DB7-A312-7A0F8D7D80AC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0:07.342" v="720" actId="1076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09:43.940" v="713" actId="478"/>
          <ac:graphicFrameMkLst>
            <pc:docMk/>
            <pc:sldMk cId="1597818916" sldId="361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9:02.725" v="888" actId="20577"/>
        <pc:sldMkLst>
          <pc:docMk/>
          <pc:sldMk cId="279837646" sldId="362"/>
        </pc:sldMkLst>
        <pc:spChg chg="mod">
          <ac:chgData name="Lipcak, Ondrej" userId="318863fd-2a1a-495b-8f6d-1b8a86755126" providerId="ADAL" clId="{7C19266D-A339-41F7-8A91-C38F41E9B757}" dt="2022-09-28T14:19:02.725" v="888" actId="20577"/>
          <ac:spMkLst>
            <pc:docMk/>
            <pc:sldMk cId="279837646" sldId="362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49.710" v="883"/>
          <ac:spMkLst>
            <pc:docMk/>
            <pc:sldMk cId="279837646" sldId="362"/>
            <ac:spMk id="6" creationId="{E6ED98A8-82D3-307D-BE7E-2F5AF5C237E2}"/>
          </ac:spMkLst>
        </pc:spChg>
        <pc:graphicFrameChg chg="add mod">
          <ac:chgData name="Lipcak, Ondrej" userId="318863fd-2a1a-495b-8f6d-1b8a86755126" providerId="ADAL" clId="{7C19266D-A339-41F7-8A91-C38F41E9B757}" dt="2022-09-28T14:10:51.730" v="769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0:58.693" v="772" actId="1076"/>
          <ac:graphicFrameMkLst>
            <pc:docMk/>
            <pc:sldMk cId="279837646" sldId="362"/>
            <ac:graphicFrameMk id="5" creationId="{85B275E1-07F3-4F2D-8A0D-40368A67FD1E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0:49.972" v="766" actId="478"/>
          <ac:graphicFrameMkLst>
            <pc:docMk/>
            <pc:sldMk cId="279837646" sldId="362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9:00.651" v="887" actId="20577"/>
        <pc:sldMkLst>
          <pc:docMk/>
          <pc:sldMk cId="3320990768" sldId="363"/>
        </pc:sldMkLst>
        <pc:spChg chg="mod">
          <ac:chgData name="Lipcak, Ondrej" userId="318863fd-2a1a-495b-8f6d-1b8a86755126" providerId="ADAL" clId="{7C19266D-A339-41F7-8A91-C38F41E9B757}" dt="2022-09-28T14:19:00.651" v="887" actId="20577"/>
          <ac:spMkLst>
            <pc:docMk/>
            <pc:sldMk cId="3320990768" sldId="363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50.860" v="884"/>
          <ac:spMkLst>
            <pc:docMk/>
            <pc:sldMk cId="3320990768" sldId="363"/>
            <ac:spMk id="5" creationId="{2768B549-2857-C8EE-742A-03374366EF1F}"/>
          </ac:spMkLst>
        </pc:spChg>
        <pc:graphicFrameChg chg="add mod">
          <ac:chgData name="Lipcak, Ondrej" userId="318863fd-2a1a-495b-8f6d-1b8a86755126" providerId="ADAL" clId="{7C19266D-A339-41F7-8A91-C38F41E9B757}" dt="2022-09-28T14:13:16.760" v="824" actId="1076"/>
          <ac:graphicFrameMkLst>
            <pc:docMk/>
            <pc:sldMk cId="3320990768" sldId="363"/>
            <ac:graphicFrameMk id="4" creationId="{3FBE4501-DCCD-423F-BF64-33476598BF33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2:22.684" v="811" actId="478"/>
          <ac:graphicFrameMkLst>
            <pc:docMk/>
            <pc:sldMk cId="3320990768" sldId="363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8:56.773" v="886" actId="20577"/>
        <pc:sldMkLst>
          <pc:docMk/>
          <pc:sldMk cId="3587408584" sldId="364"/>
        </pc:sldMkLst>
        <pc:spChg chg="mod">
          <ac:chgData name="Lipcak, Ondrej" userId="318863fd-2a1a-495b-8f6d-1b8a86755126" providerId="ADAL" clId="{7C19266D-A339-41F7-8A91-C38F41E9B757}" dt="2022-09-28T14:18:56.773" v="886" actId="20577"/>
          <ac:spMkLst>
            <pc:docMk/>
            <pc:sldMk cId="3587408584" sldId="364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52.279" v="885"/>
          <ac:spMkLst>
            <pc:docMk/>
            <pc:sldMk cId="3587408584" sldId="364"/>
            <ac:spMk id="5" creationId="{27121CDC-4D99-015C-9067-D4CC66ED65C2}"/>
          </ac:spMkLst>
        </pc:spChg>
        <pc:graphicFrameChg chg="add mod">
          <ac:chgData name="Lipcak, Ondrej" userId="318863fd-2a1a-495b-8f6d-1b8a86755126" providerId="ADAL" clId="{7C19266D-A339-41F7-8A91-C38F41E9B757}" dt="2022-09-28T14:13:11.376" v="823" actId="1076"/>
          <ac:graphicFrameMkLst>
            <pc:docMk/>
            <pc:sldMk cId="3587408584" sldId="364"/>
            <ac:graphicFrameMk id="4" creationId="{B514927B-B188-47F0-9EF4-DA37828285D3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2:56.593" v="820" actId="478"/>
          <ac:graphicFrameMkLst>
            <pc:docMk/>
            <pc:sldMk cId="3587408584" sldId="364"/>
            <ac:graphicFrameMk id="11" creationId="{363883FE-FB2A-4BD1-AADD-FFD2399B1515}"/>
          </ac:graphicFrameMkLst>
        </pc:graphicFrameChg>
      </pc:sldChg>
      <pc:sldChg chg="addSp modSp add mod">
        <pc:chgData name="Lipcak, Ondrej" userId="318863fd-2a1a-495b-8f6d-1b8a86755126" providerId="ADAL" clId="{7C19266D-A339-41F7-8A91-C38F41E9B757}" dt="2022-09-29T09:52:19.061" v="1077" actId="403"/>
        <pc:sldMkLst>
          <pc:docMk/>
          <pc:sldMk cId="2178801094" sldId="365"/>
        </pc:sldMkLst>
        <pc:spChg chg="add mod">
          <ac:chgData name="Lipcak, Ondrej" userId="318863fd-2a1a-495b-8f6d-1b8a86755126" providerId="ADAL" clId="{7C19266D-A339-41F7-8A91-C38F41E9B757}" dt="2022-09-29T09:52:19.061" v="1077" actId="403"/>
          <ac:spMkLst>
            <pc:docMk/>
            <pc:sldMk cId="2178801094" sldId="365"/>
            <ac:spMk id="4" creationId="{C16F1247-35AB-546A-A4F0-B062B0A2C0A7}"/>
          </ac:spMkLst>
        </pc:spChg>
      </pc:sldChg>
    </pc:docChg>
  </pc:docChgLst>
  <pc:docChgLst>
    <pc:chgData name="Lipcak, Ondrej" userId="318863fd-2a1a-495b-8f6d-1b8a86755126" providerId="ADAL" clId="{10A56F8E-3BA7-4AA5-A5B5-AB71925E5433}"/>
    <pc:docChg chg="undo redo custSel addSld modSld sldOrd modMainMaster">
      <pc:chgData name="Lipcak, Ondrej" userId="318863fd-2a1a-495b-8f6d-1b8a86755126" providerId="ADAL" clId="{10A56F8E-3BA7-4AA5-A5B5-AB71925E5433}" dt="2022-10-08T15:31:00.363" v="707" actId="5793"/>
      <pc:docMkLst>
        <pc:docMk/>
      </pc:docMkLst>
      <pc:sldChg chg="modSp mod">
        <pc:chgData name="Lipcak, Ondrej" userId="318863fd-2a1a-495b-8f6d-1b8a86755126" providerId="ADAL" clId="{10A56F8E-3BA7-4AA5-A5B5-AB71925E5433}" dt="2022-10-06T08:02:15.047" v="92" actId="2711"/>
        <pc:sldMkLst>
          <pc:docMk/>
          <pc:sldMk cId="2405295106" sldId="256"/>
        </pc:sldMkLst>
        <pc:spChg chg="mod">
          <ac:chgData name="Lipcak, Ondrej" userId="318863fd-2a1a-495b-8f6d-1b8a86755126" providerId="ADAL" clId="{10A56F8E-3BA7-4AA5-A5B5-AB71925E5433}" dt="2022-10-06T08:02:15.047" v="92" actId="2711"/>
          <ac:spMkLst>
            <pc:docMk/>
            <pc:sldMk cId="2405295106" sldId="256"/>
            <ac:spMk id="4" creationId="{A518385D-3CFE-3B5B-32F5-EC556875BC63}"/>
          </ac:spMkLst>
        </pc:spChg>
      </pc:sldChg>
      <pc:sldChg chg="modSp mod ord">
        <pc:chgData name="Lipcak, Ondrej" userId="318863fd-2a1a-495b-8f6d-1b8a86755126" providerId="ADAL" clId="{10A56F8E-3BA7-4AA5-A5B5-AB71925E5433}" dt="2022-10-06T08:12:17.890" v="146" actId="1076"/>
        <pc:sldMkLst>
          <pc:docMk/>
          <pc:sldMk cId="1442649820" sldId="285"/>
        </pc:sldMkLst>
        <pc:spChg chg="mod">
          <ac:chgData name="Lipcak, Ondrej" userId="318863fd-2a1a-495b-8f6d-1b8a86755126" providerId="ADAL" clId="{10A56F8E-3BA7-4AA5-A5B5-AB71925E5433}" dt="2022-10-06T08:12:17.890" v="146" actId="1076"/>
          <ac:spMkLst>
            <pc:docMk/>
            <pc:sldMk cId="1442649820" sldId="285"/>
            <ac:spMk id="4" creationId="{7B4CF6EF-C576-9506-EF36-71307B968506}"/>
          </ac:spMkLst>
        </pc:spChg>
      </pc:sldChg>
      <pc:sldChg chg="modSp mod">
        <pc:chgData name="Lipcak, Ondrej" userId="318863fd-2a1a-495b-8f6d-1b8a86755126" providerId="ADAL" clId="{10A56F8E-3BA7-4AA5-A5B5-AB71925E5433}" dt="2022-10-06T08:11:08.831" v="136" actId="113"/>
        <pc:sldMkLst>
          <pc:docMk/>
          <pc:sldMk cId="419073081" sldId="307"/>
        </pc:sldMkLst>
        <pc:spChg chg="mod">
          <ac:chgData name="Lipcak, Ondrej" userId="318863fd-2a1a-495b-8f6d-1b8a86755126" providerId="ADAL" clId="{10A56F8E-3BA7-4AA5-A5B5-AB71925E5433}" dt="2022-10-06T08:11:08.831" v="136" actId="113"/>
          <ac:spMkLst>
            <pc:docMk/>
            <pc:sldMk cId="419073081" sldId="307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6T08:11:06.147" v="135" actId="113"/>
        <pc:sldMkLst>
          <pc:docMk/>
          <pc:sldMk cId="665462576" sldId="308"/>
        </pc:sldMkLst>
        <pc:spChg chg="mod">
          <ac:chgData name="Lipcak, Ondrej" userId="318863fd-2a1a-495b-8f6d-1b8a86755126" providerId="ADAL" clId="{10A56F8E-3BA7-4AA5-A5B5-AB71925E5433}" dt="2022-10-06T08:11:06.147" v="135" actId="113"/>
          <ac:spMkLst>
            <pc:docMk/>
            <pc:sldMk cId="665462576" sldId="308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6T08:11:03.419" v="134" actId="113"/>
        <pc:sldMkLst>
          <pc:docMk/>
          <pc:sldMk cId="3360003211" sldId="309"/>
        </pc:sldMkLst>
        <pc:spChg chg="mod">
          <ac:chgData name="Lipcak, Ondrej" userId="318863fd-2a1a-495b-8f6d-1b8a86755126" providerId="ADAL" clId="{10A56F8E-3BA7-4AA5-A5B5-AB71925E5433}" dt="2022-10-06T08:11:03.419" v="134" actId="113"/>
          <ac:spMkLst>
            <pc:docMk/>
            <pc:sldMk cId="3360003211" sldId="309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8T15:11:14.183" v="639" actId="20577"/>
        <pc:sldMkLst>
          <pc:docMk/>
          <pc:sldMk cId="2722388062" sldId="311"/>
        </pc:sldMkLst>
        <pc:spChg chg="mod">
          <ac:chgData name="Lipcak, Ondrej" userId="318863fd-2a1a-495b-8f6d-1b8a86755126" providerId="ADAL" clId="{10A56F8E-3BA7-4AA5-A5B5-AB71925E5433}" dt="2022-10-08T15:11:14.183" v="639" actId="20577"/>
          <ac:spMkLst>
            <pc:docMk/>
            <pc:sldMk cId="2722388062" sldId="31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10A56F8E-3BA7-4AA5-A5B5-AB71925E5433}" dt="2022-10-06T08:12:33.290" v="147" actId="2711"/>
        <pc:sldMkLst>
          <pc:docMk/>
          <pc:sldMk cId="1204091444" sldId="312"/>
        </pc:sldMkLst>
        <pc:spChg chg="mod">
          <ac:chgData name="Lipcak, Ondrej" userId="318863fd-2a1a-495b-8f6d-1b8a86755126" providerId="ADAL" clId="{10A56F8E-3BA7-4AA5-A5B5-AB71925E5433}" dt="2022-10-06T08:12:33.290" v="147" actId="2711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10A56F8E-3BA7-4AA5-A5B5-AB71925E5433}" dt="2022-10-06T08:20:49.949" v="234" actId="6549"/>
        <pc:sldMkLst>
          <pc:docMk/>
          <pc:sldMk cId="1795661509" sldId="313"/>
        </pc:sldMkLst>
        <pc:spChg chg="mod">
          <ac:chgData name="Lipcak, Ondrej" userId="318863fd-2a1a-495b-8f6d-1b8a86755126" providerId="ADAL" clId="{10A56F8E-3BA7-4AA5-A5B5-AB71925E5433}" dt="2022-10-06T08:20:49.949" v="234" actId="6549"/>
          <ac:spMkLst>
            <pc:docMk/>
            <pc:sldMk cId="1795661509" sldId="313"/>
            <ac:spMk id="3" creationId="{9805782B-5ED4-4743-BB31-AF5EC77348F2}"/>
          </ac:spMkLst>
        </pc:spChg>
        <pc:spChg chg="mod">
          <ac:chgData name="Lipcak, Ondrej" userId="318863fd-2a1a-495b-8f6d-1b8a86755126" providerId="ADAL" clId="{10A56F8E-3BA7-4AA5-A5B5-AB71925E5433}" dt="2022-10-06T08:12:41.045" v="148" actId="2711"/>
          <ac:spMkLst>
            <pc:docMk/>
            <pc:sldMk cId="1795661509" sldId="313"/>
            <ac:spMk id="6" creationId="{B48EC688-AE01-4B78-BF14-DA4B169FFF40}"/>
          </ac:spMkLst>
        </pc:spChg>
      </pc:sldChg>
      <pc:sldChg chg="addSp delSp modSp mod">
        <pc:chgData name="Lipcak, Ondrej" userId="318863fd-2a1a-495b-8f6d-1b8a86755126" providerId="ADAL" clId="{10A56F8E-3BA7-4AA5-A5B5-AB71925E5433}" dt="2022-10-08T15:11:14.242" v="640" actId="1076"/>
        <pc:sldMkLst>
          <pc:docMk/>
          <pc:sldMk cId="1938168842" sldId="314"/>
        </pc:sldMkLst>
        <pc:spChg chg="mod">
          <ac:chgData name="Lipcak, Ondrej" userId="318863fd-2a1a-495b-8f6d-1b8a86755126" providerId="ADAL" clId="{10A56F8E-3BA7-4AA5-A5B5-AB71925E5433}" dt="2022-10-06T08:17:58.111" v="219" actId="403"/>
          <ac:spMkLst>
            <pc:docMk/>
            <pc:sldMk cId="1938168842" sldId="314"/>
            <ac:spMk id="6" creationId="{C27C1E4B-7334-5236-56FD-F6AFD9BE87F1}"/>
          </ac:spMkLst>
        </pc:spChg>
        <pc:spChg chg="add mod">
          <ac:chgData name="Lipcak, Ondrej" userId="318863fd-2a1a-495b-8f6d-1b8a86755126" providerId="ADAL" clId="{10A56F8E-3BA7-4AA5-A5B5-AB71925E5433}" dt="2022-10-06T08:17:34.490" v="209" actId="2711"/>
          <ac:spMkLst>
            <pc:docMk/>
            <pc:sldMk cId="1938168842" sldId="314"/>
            <ac:spMk id="8" creationId="{79A8D5C9-D144-C52E-6C09-174A5F5E926B}"/>
          </ac:spMkLst>
        </pc:spChg>
        <pc:spChg chg="mod">
          <ac:chgData name="Lipcak, Ondrej" userId="318863fd-2a1a-495b-8f6d-1b8a86755126" providerId="ADAL" clId="{10A56F8E-3BA7-4AA5-A5B5-AB71925E5433}" dt="2022-10-06T08:18:11.968" v="226" actId="207"/>
          <ac:spMkLst>
            <pc:docMk/>
            <pc:sldMk cId="1938168842" sldId="314"/>
            <ac:spMk id="9" creationId="{EB1D3011-E60A-3609-F168-EACDEC3B4EB3}"/>
          </ac:spMkLst>
        </pc:spChg>
        <pc:spChg chg="del">
          <ac:chgData name="Lipcak, Ondrej" userId="318863fd-2a1a-495b-8f6d-1b8a86755126" providerId="ADAL" clId="{10A56F8E-3BA7-4AA5-A5B5-AB71925E5433}" dt="2022-10-06T08:12:46.674" v="149" actId="478"/>
          <ac:spMkLst>
            <pc:docMk/>
            <pc:sldMk cId="1938168842" sldId="314"/>
            <ac:spMk id="10" creationId="{76247590-8DB3-48B0-9E4F-A55C559C2B92}"/>
          </ac:spMkLst>
        </pc:spChg>
        <pc:picChg chg="mod">
          <ac:chgData name="Lipcak, Ondrej" userId="318863fd-2a1a-495b-8f6d-1b8a86755126" providerId="ADAL" clId="{10A56F8E-3BA7-4AA5-A5B5-AB71925E5433}" dt="2022-10-08T15:11:14.242" v="640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10A56F8E-3BA7-4AA5-A5B5-AB71925E5433}" dt="2022-10-06T08:20:55.765" v="235" actId="1076"/>
          <ac:picMkLst>
            <pc:docMk/>
            <pc:sldMk cId="1938168842" sldId="314"/>
            <ac:picMk id="5" creationId="{42991BF8-5DEC-43B3-BAF8-DAE0AFF92D9B}"/>
          </ac:picMkLst>
        </pc:picChg>
        <pc:cxnChg chg="mod">
          <ac:chgData name="Lipcak, Ondrej" userId="318863fd-2a1a-495b-8f6d-1b8a86755126" providerId="ADAL" clId="{10A56F8E-3BA7-4AA5-A5B5-AB71925E5433}" dt="2022-10-06T08:17:34.490" v="209" actId="2711"/>
          <ac:cxnSpMkLst>
            <pc:docMk/>
            <pc:sldMk cId="1938168842" sldId="314"/>
            <ac:cxnSpMk id="4" creationId="{D0566C55-45CB-0235-CFDC-3D92CAA3A397}"/>
          </ac:cxnSpMkLst>
        </pc:cxnChg>
        <pc:cxnChg chg="mod">
          <ac:chgData name="Lipcak, Ondrej" userId="318863fd-2a1a-495b-8f6d-1b8a86755126" providerId="ADAL" clId="{10A56F8E-3BA7-4AA5-A5B5-AB71925E5433}" dt="2022-10-06T08:17:34.490" v="209" actId="2711"/>
          <ac:cxnSpMkLst>
            <pc:docMk/>
            <pc:sldMk cId="1938168842" sldId="314"/>
            <ac:cxnSpMk id="7" creationId="{C0F5550E-0A1A-EB27-3625-8BD3F6E72D41}"/>
          </ac:cxnSpMkLst>
        </pc:cxnChg>
      </pc:sldChg>
      <pc:sldChg chg="modSp mod">
        <pc:chgData name="Lipcak, Ondrej" userId="318863fd-2a1a-495b-8f6d-1b8a86755126" providerId="ADAL" clId="{10A56F8E-3BA7-4AA5-A5B5-AB71925E5433}" dt="2022-10-06T08:34:31.565" v="260" actId="20577"/>
        <pc:sldMkLst>
          <pc:docMk/>
          <pc:sldMk cId="844298543" sldId="315"/>
        </pc:sldMkLst>
        <pc:spChg chg="mod">
          <ac:chgData name="Lipcak, Ondrej" userId="318863fd-2a1a-495b-8f6d-1b8a86755126" providerId="ADAL" clId="{10A56F8E-3BA7-4AA5-A5B5-AB71925E5433}" dt="2022-10-06T08:15:48.531" v="189" actId="5793"/>
          <ac:spMkLst>
            <pc:docMk/>
            <pc:sldMk cId="844298543" sldId="315"/>
            <ac:spMk id="3" creationId="{0C02DBD9-617F-4BDC-B8F7-F3454329A52D}"/>
          </ac:spMkLst>
        </pc:spChg>
        <pc:spChg chg="mod">
          <ac:chgData name="Lipcak, Ondrej" userId="318863fd-2a1a-495b-8f6d-1b8a86755126" providerId="ADAL" clId="{10A56F8E-3BA7-4AA5-A5B5-AB71925E5433}" dt="2022-10-06T08:34:31.565" v="260" actId="20577"/>
          <ac:spMkLst>
            <pc:docMk/>
            <pc:sldMk cId="844298543" sldId="315"/>
            <ac:spMk id="7" creationId="{5EE16570-3369-4915-B013-88ED495C990D}"/>
          </ac:spMkLst>
        </pc:spChg>
        <pc:spChg chg="mod">
          <ac:chgData name="Lipcak, Ondrej" userId="318863fd-2a1a-495b-8f6d-1b8a86755126" providerId="ADAL" clId="{10A56F8E-3BA7-4AA5-A5B5-AB71925E5433}" dt="2022-10-06T08:34:25.033" v="259" actId="12"/>
          <ac:spMkLst>
            <pc:docMk/>
            <pc:sldMk cId="844298543" sldId="315"/>
            <ac:spMk id="10" creationId="{BD6E25C0-405A-C4EC-F3FF-6151CC3AE6F0}"/>
          </ac:spMkLst>
        </pc:spChg>
        <pc:picChg chg="mod">
          <ac:chgData name="Lipcak, Ondrej" userId="318863fd-2a1a-495b-8f6d-1b8a86755126" providerId="ADAL" clId="{10A56F8E-3BA7-4AA5-A5B5-AB71925E5433}" dt="2022-10-06T08:31:15.849" v="250" actId="1076"/>
          <ac:picMkLst>
            <pc:docMk/>
            <pc:sldMk cId="844298543" sldId="315"/>
            <ac:picMk id="12" creationId="{D5A9C341-54B3-76B5-D802-584BF0853596}"/>
          </ac:picMkLst>
        </pc:picChg>
      </pc:sldChg>
      <pc:sldChg chg="addSp delSp modSp mod">
        <pc:chgData name="Lipcak, Ondrej" userId="318863fd-2a1a-495b-8f6d-1b8a86755126" providerId="ADAL" clId="{10A56F8E-3BA7-4AA5-A5B5-AB71925E5433}" dt="2022-10-07T10:52:04.735" v="486" actId="14100"/>
        <pc:sldMkLst>
          <pc:docMk/>
          <pc:sldMk cId="1873025333" sldId="316"/>
        </pc:sldMkLst>
        <pc:spChg chg="mod">
          <ac:chgData name="Lipcak, Ondrej" userId="318863fd-2a1a-495b-8f6d-1b8a86755126" providerId="ADAL" clId="{10A56F8E-3BA7-4AA5-A5B5-AB71925E5433}" dt="2022-10-06T08:14:59.637" v="180" actId="5793"/>
          <ac:spMkLst>
            <pc:docMk/>
            <pc:sldMk cId="1873025333" sldId="316"/>
            <ac:spMk id="3" creationId="{264F3918-81A3-4C64-B935-1ADACDD70FAF}"/>
          </ac:spMkLst>
        </pc:spChg>
        <pc:spChg chg="mod">
          <ac:chgData name="Lipcak, Ondrej" userId="318863fd-2a1a-495b-8f6d-1b8a86755126" providerId="ADAL" clId="{10A56F8E-3BA7-4AA5-A5B5-AB71925E5433}" dt="2022-10-07T10:52:04.735" v="486" actId="14100"/>
          <ac:spMkLst>
            <pc:docMk/>
            <pc:sldMk cId="1873025333" sldId="316"/>
            <ac:spMk id="4" creationId="{E74AAE6E-11E1-4505-35BF-6134D17C54DF}"/>
          </ac:spMkLst>
        </pc:spChg>
        <pc:spChg chg="add mod">
          <ac:chgData name="Lipcak, Ondrej" userId="318863fd-2a1a-495b-8f6d-1b8a86755126" providerId="ADAL" clId="{10A56F8E-3BA7-4AA5-A5B5-AB71925E5433}" dt="2022-10-06T08:13:43.687" v="165"/>
          <ac:spMkLst>
            <pc:docMk/>
            <pc:sldMk cId="1873025333" sldId="316"/>
            <ac:spMk id="5" creationId="{B6899E76-6B78-5CC7-C830-DFB4BA03AA38}"/>
          </ac:spMkLst>
        </pc:spChg>
        <pc:spChg chg="mod">
          <ac:chgData name="Lipcak, Ondrej" userId="318863fd-2a1a-495b-8f6d-1b8a86755126" providerId="ADAL" clId="{10A56F8E-3BA7-4AA5-A5B5-AB71925E5433}" dt="2022-10-07T10:51:42.421" v="480" actId="14100"/>
          <ac:spMkLst>
            <pc:docMk/>
            <pc:sldMk cId="1873025333" sldId="316"/>
            <ac:spMk id="7" creationId="{B08CB03C-7A16-47DC-9DEE-B241571BA180}"/>
          </ac:spMkLst>
        </pc:spChg>
        <pc:spChg chg="del">
          <ac:chgData name="Lipcak, Ondrej" userId="318863fd-2a1a-495b-8f6d-1b8a86755126" providerId="ADAL" clId="{10A56F8E-3BA7-4AA5-A5B5-AB71925E5433}" dt="2022-10-06T08:13:42.199" v="164" actId="478"/>
          <ac:spMkLst>
            <pc:docMk/>
            <pc:sldMk cId="1873025333" sldId="316"/>
            <ac:spMk id="9" creationId="{E721C523-0B43-4CDE-A0AF-69041A04D50B}"/>
          </ac:spMkLst>
        </pc:spChg>
      </pc:sldChg>
      <pc:sldChg chg="addSp delSp modSp mod">
        <pc:chgData name="Lipcak, Ondrej" userId="318863fd-2a1a-495b-8f6d-1b8a86755126" providerId="ADAL" clId="{10A56F8E-3BA7-4AA5-A5B5-AB71925E5433}" dt="2022-10-08T15:11:46.345" v="663" actId="1036"/>
        <pc:sldMkLst>
          <pc:docMk/>
          <pc:sldMk cId="2355469507" sldId="317"/>
        </pc:sldMkLst>
        <pc:spChg chg="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3" creationId="{792EA272-3EF1-4DBE-8EDC-38F97BF2C6E7}"/>
          </ac:spMkLst>
        </pc:spChg>
        <pc:spChg chg="add 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4" creationId="{E2C6AB1F-63DE-1825-45F8-0D4FD323EC8E}"/>
          </ac:spMkLst>
        </pc:spChg>
        <pc:spChg chg="del">
          <ac:chgData name="Lipcak, Ondrej" userId="318863fd-2a1a-495b-8f6d-1b8a86755126" providerId="ADAL" clId="{10A56F8E-3BA7-4AA5-A5B5-AB71925E5433}" dt="2022-10-06T08:13:26.660" v="159" actId="478"/>
          <ac:spMkLst>
            <pc:docMk/>
            <pc:sldMk cId="2355469507" sldId="317"/>
            <ac:spMk id="7" creationId="{43F56CC0-2D81-4AB6-A853-AF3EF32EE963}"/>
          </ac:spMkLst>
        </pc:spChg>
        <pc:spChg chg="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8" creationId="{DD2B7394-DFCE-4043-8BAB-9A32ACEB8AF6}"/>
          </ac:spMkLst>
        </pc:spChg>
        <pc:picChg chg="del mod">
          <ac:chgData name="Lipcak, Ondrej" userId="318863fd-2a1a-495b-8f6d-1b8a86755126" providerId="ADAL" clId="{10A56F8E-3BA7-4AA5-A5B5-AB71925E5433}" dt="2022-10-08T15:11:18.656" v="646" actId="478"/>
          <ac:picMkLst>
            <pc:docMk/>
            <pc:sldMk cId="2355469507" sldId="317"/>
            <ac:picMk id="5" creationId="{ACFF87A4-38BA-4754-8332-01507A906C62}"/>
          </ac:picMkLst>
        </pc:picChg>
        <pc:picChg chg="mod">
          <ac:chgData name="Lipcak, Ondrej" userId="318863fd-2a1a-495b-8f6d-1b8a86755126" providerId="ADAL" clId="{10A56F8E-3BA7-4AA5-A5B5-AB71925E5433}" dt="2022-10-06T08:14:18.545" v="170" actId="2711"/>
          <ac:picMkLst>
            <pc:docMk/>
            <pc:sldMk cId="2355469507" sldId="317"/>
            <ac:picMk id="6" creationId="{52F68CFC-BF86-4A9E-97C6-0F07F41B5386}"/>
          </ac:picMkLst>
        </pc:picChg>
        <pc:picChg chg="add mod">
          <ac:chgData name="Lipcak, Ondrej" userId="318863fd-2a1a-495b-8f6d-1b8a86755126" providerId="ADAL" clId="{10A56F8E-3BA7-4AA5-A5B5-AB71925E5433}" dt="2022-10-08T15:11:46.345" v="663" actId="1036"/>
          <ac:picMkLst>
            <pc:docMk/>
            <pc:sldMk cId="2355469507" sldId="317"/>
            <ac:picMk id="16" creationId="{3853D653-2ECC-79B4-B017-754F1F5E0D83}"/>
          </ac:picMkLst>
        </pc:picChg>
        <pc:cxnChg chg="add del mod">
          <ac:chgData name="Lipcak, Ondrej" userId="318863fd-2a1a-495b-8f6d-1b8a86755126" providerId="ADAL" clId="{10A56F8E-3BA7-4AA5-A5B5-AB71925E5433}" dt="2022-10-08T15:11:14.787" v="645" actId="478"/>
          <ac:cxnSpMkLst>
            <pc:docMk/>
            <pc:sldMk cId="2355469507" sldId="317"/>
            <ac:cxnSpMk id="9" creationId="{9F0A5F8B-BDBF-9E30-4D5F-F776C9A523F0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6T08:34:55.081" v="265" actId="113"/>
        <pc:sldMkLst>
          <pc:docMk/>
          <pc:sldMk cId="3276163128" sldId="320"/>
        </pc:sldMkLst>
        <pc:spChg chg="add del mod">
          <ac:chgData name="Lipcak, Ondrej" userId="318863fd-2a1a-495b-8f6d-1b8a86755126" providerId="ADAL" clId="{10A56F8E-3BA7-4AA5-A5B5-AB71925E5433}" dt="2022-10-06T08:13:37.988" v="162" actId="478"/>
          <ac:spMkLst>
            <pc:docMk/>
            <pc:sldMk cId="3276163128" sldId="320"/>
            <ac:spMk id="3" creationId="{747485AA-0DE4-2559-B95F-2CB84B8BD992}"/>
          </ac:spMkLst>
        </pc:spChg>
        <pc:spChg chg="add mod">
          <ac:chgData name="Lipcak, Ondrej" userId="318863fd-2a1a-495b-8f6d-1b8a86755126" providerId="ADAL" clId="{10A56F8E-3BA7-4AA5-A5B5-AB71925E5433}" dt="2022-10-06T08:13:38.891" v="163"/>
          <ac:spMkLst>
            <pc:docMk/>
            <pc:sldMk cId="3276163128" sldId="320"/>
            <ac:spMk id="4" creationId="{B91427FA-D919-33D1-C06A-E2471645C968}"/>
          </ac:spMkLst>
        </pc:spChg>
        <pc:spChg chg="del">
          <ac:chgData name="Lipcak, Ondrej" userId="318863fd-2a1a-495b-8f6d-1b8a86755126" providerId="ADAL" clId="{10A56F8E-3BA7-4AA5-A5B5-AB71925E5433}" dt="2022-10-06T08:13:13.897" v="157" actId="478"/>
          <ac:spMkLst>
            <pc:docMk/>
            <pc:sldMk cId="3276163128" sldId="320"/>
            <ac:spMk id="7" creationId="{B77E6381-131C-4087-8306-7ECD25EC6336}"/>
          </ac:spMkLst>
        </pc:spChg>
        <pc:spChg chg="mod">
          <ac:chgData name="Lipcak, Ondrej" userId="318863fd-2a1a-495b-8f6d-1b8a86755126" providerId="ADAL" clId="{10A56F8E-3BA7-4AA5-A5B5-AB71925E5433}" dt="2022-10-06T08:34:55.081" v="265" actId="113"/>
          <ac:spMkLst>
            <pc:docMk/>
            <pc:sldMk cId="3276163128" sldId="320"/>
            <ac:spMk id="20" creationId="{A23D0AA8-09FB-143C-2379-4102BACF4748}"/>
          </ac:spMkLst>
        </pc:spChg>
      </pc:sldChg>
      <pc:sldChg chg="modSp mod">
        <pc:chgData name="Lipcak, Ondrej" userId="318863fd-2a1a-495b-8f6d-1b8a86755126" providerId="ADAL" clId="{10A56F8E-3BA7-4AA5-A5B5-AB71925E5433}" dt="2022-10-06T08:53:10.516" v="416" actId="1076"/>
        <pc:sldMkLst>
          <pc:docMk/>
          <pc:sldMk cId="413402735" sldId="322"/>
        </pc:sldMkLst>
        <pc:spChg chg="mod">
          <ac:chgData name="Lipcak, Ondrej" userId="318863fd-2a1a-495b-8f6d-1b8a86755126" providerId="ADAL" clId="{10A56F8E-3BA7-4AA5-A5B5-AB71925E5433}" dt="2022-10-06T08:18:38.211" v="227" actId="2711"/>
          <ac:spMkLst>
            <pc:docMk/>
            <pc:sldMk cId="413402735" sldId="322"/>
            <ac:spMk id="3" creationId="{D16C16B1-3ABE-D47F-51F8-DA573767D33C}"/>
          </ac:spMkLst>
        </pc:spChg>
        <pc:spChg chg="mod">
          <ac:chgData name="Lipcak, Ondrej" userId="318863fd-2a1a-495b-8f6d-1b8a86755126" providerId="ADAL" clId="{10A56F8E-3BA7-4AA5-A5B5-AB71925E5433}" dt="2022-10-06T08:53:10.516" v="416" actId="1076"/>
          <ac:spMkLst>
            <pc:docMk/>
            <pc:sldMk cId="413402735" sldId="322"/>
            <ac:spMk id="6" creationId="{A9CD1193-B47A-EE38-937E-321DCA0A2A93}"/>
          </ac:spMkLst>
        </pc:spChg>
        <pc:spChg chg="mod">
          <ac:chgData name="Lipcak, Ondrej" userId="318863fd-2a1a-495b-8f6d-1b8a86755126" providerId="ADAL" clId="{10A56F8E-3BA7-4AA5-A5B5-AB71925E5433}" dt="2022-10-06T08:18:38.211" v="227" actId="2711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10A56F8E-3BA7-4AA5-A5B5-AB71925E5433}" dt="2022-10-06T08:53:07.445" v="415" actId="1076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10A56F8E-3BA7-4AA5-A5B5-AB71925E5433}" dt="2022-10-06T08:18:38.211" v="227" actId="2711"/>
          <ac:picMkLst>
            <pc:docMk/>
            <pc:sldMk cId="413402735" sldId="322"/>
            <ac:picMk id="5" creationId="{06403B7B-C2B8-1D15-8573-7C1838E813B7}"/>
          </ac:picMkLst>
        </pc:picChg>
        <pc:picChg chg="mod">
          <ac:chgData name="Lipcak, Ondrej" userId="318863fd-2a1a-495b-8f6d-1b8a86755126" providerId="ADAL" clId="{10A56F8E-3BA7-4AA5-A5B5-AB71925E5433}" dt="2022-10-06T08:18:38.211" v="227" actId="2711"/>
          <ac:picMkLst>
            <pc:docMk/>
            <pc:sldMk cId="413402735" sldId="322"/>
            <ac:picMk id="30" creationId="{BED14C2E-F99F-46EE-A516-5D58A4FD5059}"/>
          </ac:picMkLst>
        </pc:picChg>
      </pc:sldChg>
      <pc:sldChg chg="modSp mod">
        <pc:chgData name="Lipcak, Ondrej" userId="318863fd-2a1a-495b-8f6d-1b8a86755126" providerId="ADAL" clId="{10A56F8E-3BA7-4AA5-A5B5-AB71925E5433}" dt="2022-10-06T08:10:55.537" v="133" actId="2711"/>
        <pc:sldMkLst>
          <pc:docMk/>
          <pc:sldMk cId="612513435" sldId="323"/>
        </pc:sldMkLst>
        <pc:spChg chg="mod">
          <ac:chgData name="Lipcak, Ondrej" userId="318863fd-2a1a-495b-8f6d-1b8a86755126" providerId="ADAL" clId="{10A56F8E-3BA7-4AA5-A5B5-AB71925E5433}" dt="2022-10-06T08:10:49.786" v="130" actId="113"/>
          <ac:spMkLst>
            <pc:docMk/>
            <pc:sldMk cId="612513435" sldId="323"/>
            <ac:spMk id="3" creationId="{B8494C1B-6C73-4691-9A62-28B975B0969E}"/>
          </ac:spMkLst>
        </pc:spChg>
        <pc:spChg chg="mod">
          <ac:chgData name="Lipcak, Ondrej" userId="318863fd-2a1a-495b-8f6d-1b8a86755126" providerId="ADAL" clId="{10A56F8E-3BA7-4AA5-A5B5-AB71925E5433}" dt="2022-10-06T08:10:55.537" v="133" actId="2711"/>
          <ac:spMkLst>
            <pc:docMk/>
            <pc:sldMk cId="612513435" sldId="323"/>
            <ac:spMk id="11" creationId="{7C7DDB52-D9AD-46D8-8282-C5F65790E0D8}"/>
          </ac:spMkLst>
        </pc:spChg>
      </pc:sldChg>
      <pc:sldChg chg="modSp mod">
        <pc:chgData name="Lipcak, Ondrej" userId="318863fd-2a1a-495b-8f6d-1b8a86755126" providerId="ADAL" clId="{10A56F8E-3BA7-4AA5-A5B5-AB71925E5433}" dt="2022-10-06T08:35:13.095" v="267" actId="5793"/>
        <pc:sldMkLst>
          <pc:docMk/>
          <pc:sldMk cId="1230451900" sldId="328"/>
        </pc:sldMkLst>
        <pc:spChg chg="mod">
          <ac:chgData name="Lipcak, Ondrej" userId="318863fd-2a1a-495b-8f6d-1b8a86755126" providerId="ADAL" clId="{10A56F8E-3BA7-4AA5-A5B5-AB71925E5433}" dt="2022-10-06T08:35:13.095" v="267" actId="5793"/>
          <ac:spMkLst>
            <pc:docMk/>
            <pc:sldMk cId="1230451900" sldId="328"/>
            <ac:spMk id="3" creationId="{4C8D8D05-90FB-4548-9CEA-44E94AA1162E}"/>
          </ac:spMkLst>
        </pc:spChg>
      </pc:sldChg>
      <pc:sldChg chg="modSp mod">
        <pc:chgData name="Lipcak, Ondrej" userId="318863fd-2a1a-495b-8f6d-1b8a86755126" providerId="ADAL" clId="{10A56F8E-3BA7-4AA5-A5B5-AB71925E5433}" dt="2022-10-08T15:12:58.065" v="667" actId="5793"/>
        <pc:sldMkLst>
          <pc:docMk/>
          <pc:sldMk cId="1952982223" sldId="334"/>
        </pc:sldMkLst>
        <pc:spChg chg="mod">
          <ac:chgData name="Lipcak, Ondrej" userId="318863fd-2a1a-495b-8f6d-1b8a86755126" providerId="ADAL" clId="{10A56F8E-3BA7-4AA5-A5B5-AB71925E5433}" dt="2022-10-08T15:12:58.065" v="667" actId="5793"/>
          <ac:spMkLst>
            <pc:docMk/>
            <pc:sldMk cId="1952982223" sldId="33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8T15:14:27.564" v="699" actId="20577"/>
        <pc:sldMkLst>
          <pc:docMk/>
          <pc:sldMk cId="1382936532" sldId="336"/>
        </pc:sldMkLst>
        <pc:spChg chg="mod">
          <ac:chgData name="Lipcak, Ondrej" userId="318863fd-2a1a-495b-8f6d-1b8a86755126" providerId="ADAL" clId="{10A56F8E-3BA7-4AA5-A5B5-AB71925E5433}" dt="2022-10-08T15:14:27.564" v="699" actId="20577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41.249" v="368" actId="207"/>
        <pc:sldMkLst>
          <pc:docMk/>
          <pc:sldMk cId="1062007257" sldId="337"/>
        </pc:sldMkLst>
        <pc:spChg chg="mod">
          <ac:chgData name="Lipcak, Ondrej" userId="318863fd-2a1a-495b-8f6d-1b8a86755126" providerId="ADAL" clId="{10A56F8E-3BA7-4AA5-A5B5-AB71925E5433}" dt="2022-10-06T08:46:41.249" v="368" actId="207"/>
          <ac:spMkLst>
            <pc:docMk/>
            <pc:sldMk cId="1062007257" sldId="337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36.090" v="367" actId="207"/>
        <pc:sldMkLst>
          <pc:docMk/>
          <pc:sldMk cId="268521578" sldId="338"/>
        </pc:sldMkLst>
        <pc:spChg chg="mod">
          <ac:chgData name="Lipcak, Ondrej" userId="318863fd-2a1a-495b-8f6d-1b8a86755126" providerId="ADAL" clId="{10A56F8E-3BA7-4AA5-A5B5-AB71925E5433}" dt="2022-10-06T08:46:36.090" v="367" actId="207"/>
          <ac:spMkLst>
            <pc:docMk/>
            <pc:sldMk cId="268521578" sldId="338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27.213" v="366" actId="207"/>
        <pc:sldMkLst>
          <pc:docMk/>
          <pc:sldMk cId="2901660938" sldId="339"/>
        </pc:sldMkLst>
        <pc:spChg chg="mod">
          <ac:chgData name="Lipcak, Ondrej" userId="318863fd-2a1a-495b-8f6d-1b8a86755126" providerId="ADAL" clId="{10A56F8E-3BA7-4AA5-A5B5-AB71925E5433}" dt="2022-10-06T08:46:27.213" v="366" actId="20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21.468" v="365" actId="207"/>
        <pc:sldMkLst>
          <pc:docMk/>
          <pc:sldMk cId="459069814" sldId="340"/>
        </pc:sldMkLst>
        <pc:spChg chg="mod">
          <ac:chgData name="Lipcak, Ondrej" userId="318863fd-2a1a-495b-8f6d-1b8a86755126" providerId="ADAL" clId="{10A56F8E-3BA7-4AA5-A5B5-AB71925E5433}" dt="2022-10-06T08:46:21.468" v="365" actId="207"/>
          <ac:spMkLst>
            <pc:docMk/>
            <pc:sldMk cId="459069814" sldId="340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15.639" v="364" actId="207"/>
        <pc:sldMkLst>
          <pc:docMk/>
          <pc:sldMk cId="3149202338" sldId="341"/>
        </pc:sldMkLst>
        <pc:spChg chg="mod">
          <ac:chgData name="Lipcak, Ondrej" userId="318863fd-2a1a-495b-8f6d-1b8a86755126" providerId="ADAL" clId="{10A56F8E-3BA7-4AA5-A5B5-AB71925E5433}" dt="2022-10-06T08:46:15.639" v="364" actId="207"/>
          <ac:spMkLst>
            <pc:docMk/>
            <pc:sldMk cId="3149202338" sldId="341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11.407" v="363" actId="207"/>
        <pc:sldMkLst>
          <pc:docMk/>
          <pc:sldMk cId="3913345591" sldId="342"/>
        </pc:sldMkLst>
        <pc:spChg chg="mod">
          <ac:chgData name="Lipcak, Ondrej" userId="318863fd-2a1a-495b-8f6d-1b8a86755126" providerId="ADAL" clId="{10A56F8E-3BA7-4AA5-A5B5-AB71925E5433}" dt="2022-10-06T08:46:11.407" v="363" actId="207"/>
          <ac:spMkLst>
            <pc:docMk/>
            <pc:sldMk cId="3913345591" sldId="342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8T15:31:00.363" v="707" actId="5793"/>
        <pc:sldMkLst>
          <pc:docMk/>
          <pc:sldMk cId="2592635861" sldId="343"/>
        </pc:sldMkLst>
        <pc:spChg chg="mod">
          <ac:chgData name="Lipcak, Ondrej" userId="318863fd-2a1a-495b-8f6d-1b8a86755126" providerId="ADAL" clId="{10A56F8E-3BA7-4AA5-A5B5-AB71925E5433}" dt="2022-10-08T15:31:00.363" v="707" actId="5793"/>
          <ac:spMkLst>
            <pc:docMk/>
            <pc:sldMk cId="2592635861" sldId="343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01.606" v="361" actId="207"/>
        <pc:sldMkLst>
          <pc:docMk/>
          <pc:sldMk cId="2306291151" sldId="344"/>
        </pc:sldMkLst>
        <pc:spChg chg="mod">
          <ac:chgData name="Lipcak, Ondrej" userId="318863fd-2a1a-495b-8f6d-1b8a86755126" providerId="ADAL" clId="{10A56F8E-3BA7-4AA5-A5B5-AB71925E5433}" dt="2022-10-06T08:46:01.606" v="361" actId="207"/>
          <ac:spMkLst>
            <pc:docMk/>
            <pc:sldMk cId="2306291151" sldId="34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51.061" v="360" actId="207"/>
        <pc:sldMkLst>
          <pc:docMk/>
          <pc:sldMk cId="2086797983" sldId="345"/>
        </pc:sldMkLst>
        <pc:spChg chg="mod">
          <ac:chgData name="Lipcak, Ondrej" userId="318863fd-2a1a-495b-8f6d-1b8a86755126" providerId="ADAL" clId="{10A56F8E-3BA7-4AA5-A5B5-AB71925E5433}" dt="2022-10-06T08:45:51.061" v="360" actId="207"/>
          <ac:spMkLst>
            <pc:docMk/>
            <pc:sldMk cId="2086797983" sldId="345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42.409" v="359" actId="207"/>
        <pc:sldMkLst>
          <pc:docMk/>
          <pc:sldMk cId="3378390014" sldId="346"/>
        </pc:sldMkLst>
        <pc:spChg chg="mod">
          <ac:chgData name="Lipcak, Ondrej" userId="318863fd-2a1a-495b-8f6d-1b8a86755126" providerId="ADAL" clId="{10A56F8E-3BA7-4AA5-A5B5-AB71925E5433}" dt="2022-10-06T08:45:42.409" v="359" actId="207"/>
          <ac:spMkLst>
            <pc:docMk/>
            <pc:sldMk cId="3378390014" sldId="34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39.386" v="358" actId="207"/>
        <pc:sldMkLst>
          <pc:docMk/>
          <pc:sldMk cId="3533971355" sldId="347"/>
        </pc:sldMkLst>
        <pc:spChg chg="mod">
          <ac:chgData name="Lipcak, Ondrej" userId="318863fd-2a1a-495b-8f6d-1b8a86755126" providerId="ADAL" clId="{10A56F8E-3BA7-4AA5-A5B5-AB71925E5433}" dt="2022-10-06T08:45:39.386" v="358" actId="207"/>
          <ac:spMkLst>
            <pc:docMk/>
            <pc:sldMk cId="3533971355" sldId="347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52:19" v="410" actId="1076"/>
        <pc:sldMkLst>
          <pc:docMk/>
          <pc:sldMk cId="906609420" sldId="350"/>
        </pc:sldMkLst>
        <pc:spChg chg="add mod">
          <ac:chgData name="Lipcak, Ondrej" userId="318863fd-2a1a-495b-8f6d-1b8a86755126" providerId="ADAL" clId="{10A56F8E-3BA7-4AA5-A5B5-AB71925E5433}" dt="2022-10-06T08:16:20.139" v="192" actId="2711"/>
          <ac:spMkLst>
            <pc:docMk/>
            <pc:sldMk cId="906609420" sldId="350"/>
            <ac:spMk id="3" creationId="{AE72AEF5-F376-0884-17DC-7886EC7854B3}"/>
          </ac:spMkLst>
        </pc:spChg>
        <pc:spChg chg="del">
          <ac:chgData name="Lipcak, Ondrej" userId="318863fd-2a1a-495b-8f6d-1b8a86755126" providerId="ADAL" clId="{10A56F8E-3BA7-4AA5-A5B5-AB71925E5433}" dt="2022-10-06T08:12:49.613" v="151" actId="478"/>
          <ac:spMkLst>
            <pc:docMk/>
            <pc:sldMk cId="906609420" sldId="350"/>
            <ac:spMk id="10" creationId="{4719D388-AB01-4A12-8938-E8E27C699B69}"/>
          </ac:spMkLst>
        </pc:spChg>
        <pc:spChg chg="mod">
          <ac:chgData name="Lipcak, Ondrej" userId="318863fd-2a1a-495b-8f6d-1b8a86755126" providerId="ADAL" clId="{10A56F8E-3BA7-4AA5-A5B5-AB71925E5433}" dt="2022-10-06T08:52:10.502" v="407" actId="14100"/>
          <ac:spMkLst>
            <pc:docMk/>
            <pc:sldMk cId="906609420" sldId="350"/>
            <ac:spMk id="12" creationId="{65D8B619-6799-1F71-42E2-0652F76D388D}"/>
          </ac:spMkLst>
        </pc:spChg>
        <pc:spChg chg="mod">
          <ac:chgData name="Lipcak, Ondrej" userId="318863fd-2a1a-495b-8f6d-1b8a86755126" providerId="ADAL" clId="{10A56F8E-3BA7-4AA5-A5B5-AB71925E5433}" dt="2022-10-06T08:16:20.139" v="192" actId="2711"/>
          <ac:spMkLst>
            <pc:docMk/>
            <pc:sldMk cId="906609420" sldId="350"/>
            <ac:spMk id="23" creationId="{3508A894-DB66-495A-ED8B-9742E103FA1C}"/>
          </ac:spMkLst>
        </pc:spChg>
        <pc:spChg chg="mod">
          <ac:chgData name="Lipcak, Ondrej" userId="318863fd-2a1a-495b-8f6d-1b8a86755126" providerId="ADAL" clId="{10A56F8E-3BA7-4AA5-A5B5-AB71925E5433}" dt="2022-10-06T08:33:55.055" v="254" actId="1076"/>
          <ac:spMkLst>
            <pc:docMk/>
            <pc:sldMk cId="906609420" sldId="350"/>
            <ac:spMk id="43" creationId="{5C4725C1-9FD9-F3F9-8498-F5E992ABA3C1}"/>
          </ac:spMkLst>
        </pc:spChg>
        <pc:graphicFrameChg chg="del mod">
          <ac:chgData name="Lipcak, Ondrej" userId="318863fd-2a1a-495b-8f6d-1b8a86755126" providerId="ADAL" clId="{10A56F8E-3BA7-4AA5-A5B5-AB71925E5433}" dt="2022-10-06T08:51:34.583" v="396" actId="478"/>
          <ac:graphicFrameMkLst>
            <pc:docMk/>
            <pc:sldMk cId="906609420" sldId="350"/>
            <ac:graphicFrameMk id="8" creationId="{6FDC0069-562D-43F7-8F20-2F8F484ECEC2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51:47.925" v="399" actId="478"/>
          <ac:graphicFrameMkLst>
            <pc:docMk/>
            <pc:sldMk cId="906609420" sldId="350"/>
            <ac:graphicFrameMk id="9" creationId="{28B84781-280F-4292-A4A2-03F889233DB9}"/>
          </ac:graphicFrameMkLst>
        </pc:graphicFrameChg>
        <pc:picChg chg="add mod ord">
          <ac:chgData name="Lipcak, Ondrej" userId="318863fd-2a1a-495b-8f6d-1b8a86755126" providerId="ADAL" clId="{10A56F8E-3BA7-4AA5-A5B5-AB71925E5433}" dt="2022-10-06T08:52:19" v="410" actId="1076"/>
          <ac:picMkLst>
            <pc:docMk/>
            <pc:sldMk cId="906609420" sldId="350"/>
            <ac:picMk id="4" creationId="{6810023E-D210-914E-7E00-E64306707C00}"/>
          </ac:picMkLst>
        </pc:picChg>
        <pc:picChg chg="add mod ord">
          <ac:chgData name="Lipcak, Ondrej" userId="318863fd-2a1a-495b-8f6d-1b8a86755126" providerId="ADAL" clId="{10A56F8E-3BA7-4AA5-A5B5-AB71925E5433}" dt="2022-10-06T08:52:12.622" v="408" actId="1076"/>
          <ac:picMkLst>
            <pc:docMk/>
            <pc:sldMk cId="906609420" sldId="350"/>
            <ac:picMk id="6" creationId="{C87CA5C8-9F46-B58E-28DD-B6033FB80403}"/>
          </ac:picMkLst>
        </pc:picChg>
        <pc:cxnChg chg="mod">
          <ac:chgData name="Lipcak, Ondrej" userId="318863fd-2a1a-495b-8f6d-1b8a86755126" providerId="ADAL" clId="{10A56F8E-3BA7-4AA5-A5B5-AB71925E5433}" dt="2022-10-06T08:52:15.814" v="409" actId="14100"/>
          <ac:cxnSpMkLst>
            <pc:docMk/>
            <pc:sldMk cId="906609420" sldId="350"/>
            <ac:cxnSpMk id="5" creationId="{1AC45A96-34DC-EA1B-BB55-28B0BC279836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7" creationId="{34C14231-09F1-4E0F-1F21-31082A858EA4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36" creationId="{C2AEC5D5-D348-D4C8-31F1-A88742EA1736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38" creationId="{DB2A4023-E29B-EA26-B674-A5D8F95D4D14}"/>
          </ac:cxnSpMkLst>
        </pc:cxnChg>
        <pc:cxnChg chg="mod">
          <ac:chgData name="Lipcak, Ondrej" userId="318863fd-2a1a-495b-8f6d-1b8a86755126" providerId="ADAL" clId="{10A56F8E-3BA7-4AA5-A5B5-AB71925E5433}" dt="2022-10-06T08:33:57.815" v="257" actId="1036"/>
          <ac:cxnSpMkLst>
            <pc:docMk/>
            <pc:sldMk cId="906609420" sldId="350"/>
            <ac:cxnSpMk id="40" creationId="{2495FD7C-07BA-971F-B835-0AAB12B1D7D2}"/>
          </ac:cxnSpMkLst>
        </pc:cxnChg>
        <pc:cxnChg chg="mod">
          <ac:chgData name="Lipcak, Ondrej" userId="318863fd-2a1a-495b-8f6d-1b8a86755126" providerId="ADAL" clId="{10A56F8E-3BA7-4AA5-A5B5-AB71925E5433}" dt="2022-10-06T08:33:56.080" v="255" actId="1035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mod">
        <pc:chgData name="Lipcak, Ondrej" userId="318863fd-2a1a-495b-8f6d-1b8a86755126" providerId="ADAL" clId="{10A56F8E-3BA7-4AA5-A5B5-AB71925E5433}" dt="2022-10-06T08:35:08.699" v="266" actId="5793"/>
        <pc:sldMkLst>
          <pc:docMk/>
          <pc:sldMk cId="1596976567" sldId="351"/>
        </pc:sldMkLst>
        <pc:spChg chg="mod">
          <ac:chgData name="Lipcak, Ondrej" userId="318863fd-2a1a-495b-8f6d-1b8a86755126" providerId="ADAL" clId="{10A56F8E-3BA7-4AA5-A5B5-AB71925E5433}" dt="2022-10-06T08:35:08.699" v="266" actId="5793"/>
          <ac:spMkLst>
            <pc:docMk/>
            <pc:sldMk cId="1596976567" sldId="351"/>
            <ac:spMk id="3" creationId="{4C8D8D05-90FB-4548-9CEA-44E94AA1162E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13:49.539" v="166" actId="20577"/>
        <pc:sldMkLst>
          <pc:docMk/>
          <pc:sldMk cId="2200227321" sldId="352"/>
        </pc:sldMkLst>
        <pc:spChg chg="add mod">
          <ac:chgData name="Lipcak, Ondrej" userId="318863fd-2a1a-495b-8f6d-1b8a86755126" providerId="ADAL" clId="{10A56F8E-3BA7-4AA5-A5B5-AB71925E5433}" dt="2022-10-06T08:13:49.539" v="166" actId="20577"/>
          <ac:spMkLst>
            <pc:docMk/>
            <pc:sldMk cId="2200227321" sldId="352"/>
            <ac:spMk id="5" creationId="{7E60E561-EEB5-E1FE-FDDB-E960A5809B02}"/>
          </ac:spMkLst>
        </pc:spChg>
        <pc:spChg chg="del">
          <ac:chgData name="Lipcak, Ondrej" userId="318863fd-2a1a-495b-8f6d-1b8a86755126" providerId="ADAL" clId="{10A56F8E-3BA7-4AA5-A5B5-AB71925E5433}" dt="2022-10-06T08:13:03.617" v="155" actId="478"/>
          <ac:spMkLst>
            <pc:docMk/>
            <pc:sldMk cId="2200227321" sldId="352"/>
            <ac:spMk id="7" creationId="{5EE16570-3369-4915-B013-88ED495C990D}"/>
          </ac:spMkLst>
        </pc:spChg>
      </pc:sldChg>
      <pc:sldChg chg="modSp">
        <pc:chgData name="Lipcak, Ondrej" userId="318863fd-2a1a-495b-8f6d-1b8a86755126" providerId="ADAL" clId="{10A56F8E-3BA7-4AA5-A5B5-AB71925E5433}" dt="2022-10-06T08:37:11.963" v="282" actId="2711"/>
        <pc:sldMkLst>
          <pc:docMk/>
          <pc:sldMk cId="3962932788" sldId="353"/>
        </pc:sldMkLst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8" creationId="{7937AB3F-0790-D645-B58B-91F9FD13F923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11" creationId="{38168B7F-F77C-B54A-9D85-D50A45D9A1F5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16" creationId="{CEA0C054-E571-43F2-6E76-21FD4A84D70E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22" creationId="{24EE15C3-A58F-F750-9F04-CC8794996E8E}"/>
          </ac:spMkLst>
        </pc:spChg>
        <pc:picChg chg="mod">
          <ac:chgData name="Lipcak, Ondrej" userId="318863fd-2a1a-495b-8f6d-1b8a86755126" providerId="ADAL" clId="{10A56F8E-3BA7-4AA5-A5B5-AB71925E5433}" dt="2022-10-06T08:37:11.963" v="282" actId="2711"/>
          <ac:picMkLst>
            <pc:docMk/>
            <pc:sldMk cId="3962932788" sldId="353"/>
            <ac:picMk id="4" creationId="{F689FCF9-2343-B560-6576-468B9F6E8558}"/>
          </ac:picMkLst>
        </pc:picChg>
        <pc:picChg chg="mod">
          <ac:chgData name="Lipcak, Ondrej" userId="318863fd-2a1a-495b-8f6d-1b8a86755126" providerId="ADAL" clId="{10A56F8E-3BA7-4AA5-A5B5-AB71925E5433}" dt="2022-10-06T08:37:11.963" v="282" actId="2711"/>
          <ac:picMkLst>
            <pc:docMk/>
            <pc:sldMk cId="3962932788" sldId="353"/>
            <ac:picMk id="5" creationId="{5103946E-E539-0BD1-7EC8-71235270C857}"/>
          </ac:picMkLst>
        </pc:pic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2" creationId="{7334C7A7-F0F3-B501-5370-1A522D713DB8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3" creationId="{713A4B40-9E2C-C05C-DB77-E1827E56B085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4" creationId="{2564D84A-E730-5F08-1300-35225780D623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6T08:41:53.864" v="326" actId="255"/>
        <pc:sldMkLst>
          <pc:docMk/>
          <pc:sldMk cId="2188679293" sldId="354"/>
        </pc:sldMkLst>
        <pc:spChg chg="mod">
          <ac:chgData name="Lipcak, Ondrej" userId="318863fd-2a1a-495b-8f6d-1b8a86755126" providerId="ADAL" clId="{10A56F8E-3BA7-4AA5-A5B5-AB71925E5433}" dt="2022-10-06T08:37:24.030" v="283" actId="2711"/>
          <ac:spMkLst>
            <pc:docMk/>
            <pc:sldMk cId="2188679293" sldId="354"/>
            <ac:spMk id="3" creationId="{C94680B9-B960-321F-DE42-66A9DC246274}"/>
          </ac:spMkLst>
        </pc:spChg>
        <pc:spChg chg="mod">
          <ac:chgData name="Lipcak, Ondrej" userId="318863fd-2a1a-495b-8f6d-1b8a86755126" providerId="ADAL" clId="{10A56F8E-3BA7-4AA5-A5B5-AB71925E5433}" dt="2022-10-06T08:41:53.864" v="326" actId="255"/>
          <ac:spMkLst>
            <pc:docMk/>
            <pc:sldMk cId="2188679293" sldId="354"/>
            <ac:spMk id="12" creationId="{81A73A9A-30F1-87B5-D853-B138A36CB6DC}"/>
          </ac:spMkLst>
        </pc:spChg>
        <pc:graphicFrameChg chg="add mod">
          <ac:chgData name="Lipcak, Ondrej" userId="318863fd-2a1a-495b-8f6d-1b8a86755126" providerId="ADAL" clId="{10A56F8E-3BA7-4AA5-A5B5-AB71925E5433}" dt="2022-10-06T08:38:49.668" v="287"/>
          <ac:graphicFrameMkLst>
            <pc:docMk/>
            <pc:sldMk cId="2188679293" sldId="354"/>
            <ac:graphicFrameMk id="4" creationId="{363883FE-FB2A-4BD1-AADD-FFD2399B1515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40:06.334" v="298" actId="478"/>
          <ac:graphicFrameMkLst>
            <pc:docMk/>
            <pc:sldMk cId="2188679293" sldId="354"/>
            <ac:graphicFrameMk id="5" creationId="{363883FE-FB2A-4BD1-AADD-FFD2399B1515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38:45.675" v="284" actId="478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1:42.066" v="324" actId="1076"/>
          <ac:graphicFrameMkLst>
            <pc:docMk/>
            <pc:sldMk cId="2188679293" sldId="354"/>
            <ac:graphicFrameMk id="7" creationId="{363883FE-FB2A-4BD1-AADD-FFD2399B1515}"/>
          </ac:graphicFrameMkLst>
        </pc:graphicFrameChg>
      </pc:sldChg>
      <pc:sldChg chg="modSp mod">
        <pc:chgData name="Lipcak, Ondrej" userId="318863fd-2a1a-495b-8f6d-1b8a86755126" providerId="ADAL" clId="{10A56F8E-3BA7-4AA5-A5B5-AB71925E5433}" dt="2022-10-06T08:19:08.173" v="228" actId="255"/>
        <pc:sldMkLst>
          <pc:docMk/>
          <pc:sldMk cId="2909858928" sldId="356"/>
        </pc:sldMkLst>
        <pc:spChg chg="mod">
          <ac:chgData name="Lipcak, Ondrej" userId="318863fd-2a1a-495b-8f6d-1b8a86755126" providerId="ADAL" clId="{10A56F8E-3BA7-4AA5-A5B5-AB71925E5433}" dt="2022-10-06T08:19:08.173" v="228" actId="255"/>
          <ac:spMkLst>
            <pc:docMk/>
            <pc:sldMk cId="2909858928" sldId="356"/>
            <ac:spMk id="6" creationId="{ABE96DFE-CE89-605C-A811-2BC9D59C7638}"/>
          </ac:spMkLst>
        </pc:spChg>
      </pc:sldChg>
      <pc:sldChg chg="modSp mod">
        <pc:chgData name="Lipcak, Ondrej" userId="318863fd-2a1a-495b-8f6d-1b8a86755126" providerId="ADAL" clId="{10A56F8E-3BA7-4AA5-A5B5-AB71925E5433}" dt="2022-10-06T08:11:12.726" v="137" actId="113"/>
        <pc:sldMkLst>
          <pc:docMk/>
          <pc:sldMk cId="1825564641" sldId="357"/>
        </pc:sldMkLst>
        <pc:spChg chg="mod">
          <ac:chgData name="Lipcak, Ondrej" userId="318863fd-2a1a-495b-8f6d-1b8a86755126" providerId="ADAL" clId="{10A56F8E-3BA7-4AA5-A5B5-AB71925E5433}" dt="2022-10-06T08:11:12.726" v="137" actId="113"/>
          <ac:spMkLst>
            <pc:docMk/>
            <pc:sldMk cId="1825564641" sldId="357"/>
            <ac:spMk id="3" creationId="{B8494C1B-6C73-4691-9A62-28B975B0969E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41:59.593" v="328"/>
        <pc:sldMkLst>
          <pc:docMk/>
          <pc:sldMk cId="1597818916" sldId="361"/>
        </pc:sldMkLst>
        <pc:spChg chg="del">
          <ac:chgData name="Lipcak, Ondrej" userId="318863fd-2a1a-495b-8f6d-1b8a86755126" providerId="ADAL" clId="{10A56F8E-3BA7-4AA5-A5B5-AB71925E5433}" dt="2022-10-06T08:41:59.308" v="327" actId="478"/>
          <ac:spMkLst>
            <pc:docMk/>
            <pc:sldMk cId="1597818916" sldId="361"/>
            <ac:spMk id="4" creationId="{09DD781A-C63D-0AE2-AAFF-40D632B227A0}"/>
          </ac:spMkLst>
        </pc:spChg>
        <pc:spChg chg="add mod">
          <ac:chgData name="Lipcak, Ondrej" userId="318863fd-2a1a-495b-8f6d-1b8a86755126" providerId="ADAL" clId="{10A56F8E-3BA7-4AA5-A5B5-AB71925E5433}" dt="2022-10-06T08:41:59.593" v="328"/>
          <ac:spMkLst>
            <pc:docMk/>
            <pc:sldMk cId="1597818916" sldId="361"/>
            <ac:spMk id="9" creationId="{853B465A-9F8D-5DAB-1218-3AA33BCCC07C}"/>
          </ac:spMkLst>
        </pc:spChg>
        <pc:graphicFrameChg chg="add mod">
          <ac:chgData name="Lipcak, Ondrej" userId="318863fd-2a1a-495b-8f6d-1b8a86755126" providerId="ADAL" clId="{10A56F8E-3BA7-4AA5-A5B5-AB71925E5433}" dt="2022-10-06T08:39:19.842" v="294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40:18.182" v="302" actId="478"/>
          <ac:graphicFrameMkLst>
            <pc:docMk/>
            <pc:sldMk cId="1597818916" sldId="361"/>
            <ac:graphicFrameMk id="6" creationId="{CEC260D6-3C63-4DB7-A312-7A0F8D7D80AC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1:30.340" v="323" actId="1076"/>
          <ac:graphicFrameMkLst>
            <pc:docMk/>
            <pc:sldMk cId="1597818916" sldId="361"/>
            <ac:graphicFrameMk id="7" creationId="{CEC260D6-3C63-4DB7-A312-7A0F8D7D80AC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39:05.189" v="291" actId="478"/>
          <ac:graphicFrameMkLst>
            <pc:docMk/>
            <pc:sldMk cId="1597818916" sldId="361"/>
            <ac:graphicFrameMk id="8" creationId="{CEC260D6-3C63-4DB7-A312-7A0F8D7D80AC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03.802" v="330"/>
        <pc:sldMkLst>
          <pc:docMk/>
          <pc:sldMk cId="279837646" sldId="362"/>
        </pc:sldMkLst>
        <pc:spChg chg="del">
          <ac:chgData name="Lipcak, Ondrej" userId="318863fd-2a1a-495b-8f6d-1b8a86755126" providerId="ADAL" clId="{10A56F8E-3BA7-4AA5-A5B5-AB71925E5433}" dt="2022-10-06T08:42:03.464" v="329" actId="478"/>
          <ac:spMkLst>
            <pc:docMk/>
            <pc:sldMk cId="279837646" sldId="362"/>
            <ac:spMk id="5" creationId="{8ECF3A98-D47E-71D6-85F9-D5076B1494EE}"/>
          </ac:spMkLst>
        </pc:spChg>
        <pc:spChg chg="add mod">
          <ac:chgData name="Lipcak, Ondrej" userId="318863fd-2a1a-495b-8f6d-1b8a86755126" providerId="ADAL" clId="{10A56F8E-3BA7-4AA5-A5B5-AB71925E5433}" dt="2022-10-06T08:42:03.802" v="330"/>
          <ac:spMkLst>
            <pc:docMk/>
            <pc:sldMk cId="279837646" sldId="362"/>
            <ac:spMk id="7" creationId="{1EF8B80F-6985-9F1D-049F-448B9C49C58D}"/>
          </ac:spMkLst>
        </pc:spChg>
        <pc:graphicFrameChg chg="del">
          <ac:chgData name="Lipcak, Ondrej" userId="318863fd-2a1a-495b-8f6d-1b8a86755126" providerId="ADAL" clId="{10A56F8E-3BA7-4AA5-A5B5-AB71925E5433}" dt="2022-10-06T08:40:47.510" v="308" actId="478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0:51.820" v="311" actId="1076"/>
          <ac:graphicFrameMkLst>
            <pc:docMk/>
            <pc:sldMk cId="279837646" sldId="362"/>
            <ac:graphicFrameMk id="6" creationId="{85B275E1-07F3-4F2D-8A0D-40368A67FD1E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07.743" v="332"/>
        <pc:sldMkLst>
          <pc:docMk/>
          <pc:sldMk cId="3320990768" sldId="363"/>
        </pc:sldMkLst>
        <pc:spChg chg="del">
          <ac:chgData name="Lipcak, Ondrej" userId="318863fd-2a1a-495b-8f6d-1b8a86755126" providerId="ADAL" clId="{10A56F8E-3BA7-4AA5-A5B5-AB71925E5433}" dt="2022-10-06T08:42:07.411" v="331" actId="478"/>
          <ac:spMkLst>
            <pc:docMk/>
            <pc:sldMk cId="3320990768" sldId="363"/>
            <ac:spMk id="4" creationId="{05867433-1D22-FFDB-9259-05CEA8272FB1}"/>
          </ac:spMkLst>
        </pc:spChg>
        <pc:spChg chg="add mod">
          <ac:chgData name="Lipcak, Ondrej" userId="318863fd-2a1a-495b-8f6d-1b8a86755126" providerId="ADAL" clId="{10A56F8E-3BA7-4AA5-A5B5-AB71925E5433}" dt="2022-10-06T08:42:07.743" v="332"/>
          <ac:spMkLst>
            <pc:docMk/>
            <pc:sldMk cId="3320990768" sldId="363"/>
            <ac:spMk id="7" creationId="{251CD167-C00D-71DA-ADD5-7CECE1FD4AE2}"/>
          </ac:spMkLst>
        </pc:spChg>
        <pc:graphicFrameChg chg="add mod">
          <ac:chgData name="Lipcak, Ondrej" userId="318863fd-2a1a-495b-8f6d-1b8a86755126" providerId="ADAL" clId="{10A56F8E-3BA7-4AA5-A5B5-AB71925E5433}" dt="2022-10-06T08:41:21.887" v="322" actId="1076"/>
          <ac:graphicFrameMkLst>
            <pc:docMk/>
            <pc:sldMk cId="3320990768" sldId="363"/>
            <ac:graphicFrameMk id="5" creationId="{3FBE4501-DCCD-423F-BF64-33476598BF33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40:58.905" v="313" actId="478"/>
          <ac:graphicFrameMkLst>
            <pc:docMk/>
            <pc:sldMk cId="3320990768" sldId="363"/>
            <ac:graphicFrameMk id="6" creationId="{3FBE4501-DCCD-423F-BF64-33476598BF33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13.590" v="334"/>
        <pc:sldMkLst>
          <pc:docMk/>
          <pc:sldMk cId="3587408584" sldId="364"/>
        </pc:sldMkLst>
        <pc:spChg chg="del">
          <ac:chgData name="Lipcak, Ondrej" userId="318863fd-2a1a-495b-8f6d-1b8a86755126" providerId="ADAL" clId="{10A56F8E-3BA7-4AA5-A5B5-AB71925E5433}" dt="2022-10-06T08:42:13.311" v="333" actId="478"/>
          <ac:spMkLst>
            <pc:docMk/>
            <pc:sldMk cId="3587408584" sldId="364"/>
            <ac:spMk id="4" creationId="{D72BC470-5EFA-66BD-00A0-B534E645F096}"/>
          </ac:spMkLst>
        </pc:spChg>
        <pc:spChg chg="add mod">
          <ac:chgData name="Lipcak, Ondrej" userId="318863fd-2a1a-495b-8f6d-1b8a86755126" providerId="ADAL" clId="{10A56F8E-3BA7-4AA5-A5B5-AB71925E5433}" dt="2022-10-06T08:42:13.590" v="334"/>
          <ac:spMkLst>
            <pc:docMk/>
            <pc:sldMk cId="3587408584" sldId="364"/>
            <ac:spMk id="6" creationId="{5CBC864B-CC3F-E09C-448B-379815070B03}"/>
          </ac:spMkLst>
        </pc:spChg>
        <pc:graphicFrameChg chg="add mod">
          <ac:chgData name="Lipcak, Ondrej" userId="318863fd-2a1a-495b-8f6d-1b8a86755126" providerId="ADAL" clId="{10A56F8E-3BA7-4AA5-A5B5-AB71925E5433}" dt="2022-10-06T08:41:17.476" v="321" actId="1076"/>
          <ac:graphicFrameMkLst>
            <pc:docMk/>
            <pc:sldMk cId="3587408584" sldId="364"/>
            <ac:graphicFrameMk id="5" creationId="{B514927B-B188-47F0-9EF4-DA37828285D3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41:10.208" v="317" actId="478"/>
          <ac:graphicFrameMkLst>
            <pc:docMk/>
            <pc:sldMk cId="3587408584" sldId="364"/>
            <ac:graphicFrameMk id="7" creationId="{B514927B-B188-47F0-9EF4-DA37828285D3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14:08.163" v="169" actId="2711"/>
        <pc:sldMkLst>
          <pc:docMk/>
          <pc:sldMk cId="2178801094" sldId="365"/>
        </pc:sldMkLst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3" creationId="{DCF89D94-3F1D-D0AE-AC18-7D0D56EB1CBA}"/>
          </ac:spMkLst>
        </pc:spChg>
        <pc:spChg chg="del">
          <ac:chgData name="Lipcak, Ondrej" userId="318863fd-2a1a-495b-8f6d-1b8a86755126" providerId="ADAL" clId="{10A56F8E-3BA7-4AA5-A5B5-AB71925E5433}" dt="2022-10-06T08:13:55.903" v="167" actId="478"/>
          <ac:spMkLst>
            <pc:docMk/>
            <pc:sldMk cId="2178801094" sldId="365"/>
            <ac:spMk id="4" creationId="{D95DBBF2-27A1-816F-881A-3D0B58DFC917}"/>
          </ac:spMkLst>
        </pc:spChg>
        <pc:spChg chg="add 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5" creationId="{8176DFAD-9533-9BD5-7493-8FFF4DD716CF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0" creationId="{1F7BE5F3-000E-270A-D7FD-9927A3FD2407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6" creationId="{6B768A8D-A85E-A2D6-EE2D-7BDC5D84DD5B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8" creationId="{E8024C6B-144E-B24D-DA41-87AF81815335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9" creationId="{2326637D-6256-BE62-E34B-56AE4716276D}"/>
          </ac:spMkLst>
        </pc:spChg>
        <pc:picChg chg="mod">
          <ac:chgData name="Lipcak, Ondrej" userId="318863fd-2a1a-495b-8f6d-1b8a86755126" providerId="ADAL" clId="{10A56F8E-3BA7-4AA5-A5B5-AB71925E5433}" dt="2022-10-06T08:14:08.163" v="169" actId="2711"/>
          <ac:picMkLst>
            <pc:docMk/>
            <pc:sldMk cId="2178801094" sldId="365"/>
            <ac:picMk id="6" creationId="{A01F5958-6A63-87FF-E051-24FE08BCA894}"/>
          </ac:picMkLst>
        </pc:picChg>
        <pc:picChg chg="mod">
          <ac:chgData name="Lipcak, Ondrej" userId="318863fd-2a1a-495b-8f6d-1b8a86755126" providerId="ADAL" clId="{10A56F8E-3BA7-4AA5-A5B5-AB71925E5433}" dt="2022-10-06T08:14:08.163" v="169" actId="2711"/>
          <ac:picMkLst>
            <pc:docMk/>
            <pc:sldMk cId="2178801094" sldId="365"/>
            <ac:picMk id="12" creationId="{80C7382C-3211-8701-CA06-0BE0BD568CB1}"/>
          </ac:picMkLst>
        </pc:pic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7" creationId="{116851DE-0524-83E0-FC6A-997A32C4633C}"/>
          </ac:cxnSpMkLst>
        </pc:cxn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9" creationId="{F0B8C570-A43F-3DC2-184B-E422210D9523}"/>
          </ac:cxnSpMkLst>
        </pc:cxn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17" creationId="{1A06F517-BEFE-9733-CFFD-0AD01EC7DE55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7T10:37:01.404" v="469" actId="6549"/>
        <pc:sldMkLst>
          <pc:docMk/>
          <pc:sldMk cId="1595712951" sldId="367"/>
        </pc:sldMkLst>
        <pc:spChg chg="mod">
          <ac:chgData name="Lipcak, Ondrej" userId="318863fd-2a1a-495b-8f6d-1b8a86755126" providerId="ADAL" clId="{10A56F8E-3BA7-4AA5-A5B5-AB71925E5433}" dt="2022-10-07T10:37:01.404" v="469" actId="6549"/>
          <ac:spMkLst>
            <pc:docMk/>
            <pc:sldMk cId="1595712951" sldId="367"/>
            <ac:spMk id="3" creationId="{E7D969BC-ADF2-0ADD-9B62-A691718A88B3}"/>
          </ac:spMkLst>
        </pc:spChg>
        <pc:graphicFrameChg chg="add mod">
          <ac:chgData name="Lipcak, Ondrej" userId="318863fd-2a1a-495b-8f6d-1b8a86755126" providerId="ADAL" clId="{10A56F8E-3BA7-4AA5-A5B5-AB71925E5433}" dt="2022-10-06T08:36:12.431" v="273"/>
          <ac:graphicFrameMkLst>
            <pc:docMk/>
            <pc:sldMk cId="1595712951" sldId="367"/>
            <ac:graphicFrameMk id="4" creationId="{3C2AEF38-C55F-4081-B6CF-6E8443B00341}"/>
          </ac:graphicFrameMkLst>
        </pc:graphicFrameChg>
        <pc:graphicFrameChg chg="add mod">
          <ac:chgData name="Lipcak, Ondrej" userId="318863fd-2a1a-495b-8f6d-1b8a86755126" providerId="ADAL" clId="{10A56F8E-3BA7-4AA5-A5B5-AB71925E5433}" dt="2022-10-07T10:27:38.997" v="433" actId="692"/>
          <ac:graphicFrameMkLst>
            <pc:docMk/>
            <pc:sldMk cId="1595712951" sldId="367"/>
            <ac:graphicFrameMk id="4" creationId="{D6473D52-6E0F-494D-BDD6-6946061AA3FC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36:40.839" v="277" actId="478"/>
          <ac:graphicFrameMkLst>
            <pc:docMk/>
            <pc:sldMk cId="1595712951" sldId="367"/>
            <ac:graphicFrameMk id="5" creationId="{3C2AEF38-C55F-4081-B6CF-6E8443B00341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36:07.451" v="270" actId="478"/>
          <ac:graphicFrameMkLst>
            <pc:docMk/>
            <pc:sldMk cId="1595712951" sldId="367"/>
            <ac:graphicFrameMk id="6" creationId="{3C2AEF38-C55F-4081-B6CF-6E8443B00341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7T10:23:50.626" v="418" actId="478"/>
          <ac:graphicFrameMkLst>
            <pc:docMk/>
            <pc:sldMk cId="1595712951" sldId="367"/>
            <ac:graphicFrameMk id="7" creationId="{3C2AEF38-C55F-4081-B6CF-6E8443B00341}"/>
          </ac:graphicFrameMkLst>
        </pc:graphicFrameChg>
      </pc:sldChg>
      <pc:sldChg chg="modSp mod">
        <pc:chgData name="Lipcak, Ondrej" userId="318863fd-2a1a-495b-8f6d-1b8a86755126" providerId="ADAL" clId="{10A56F8E-3BA7-4AA5-A5B5-AB71925E5433}" dt="2022-10-06T08:45:19.221" v="355" actId="2711"/>
        <pc:sldMkLst>
          <pc:docMk/>
          <pc:sldMk cId="1350723555" sldId="368"/>
        </pc:sldMkLst>
        <pc:spChg chg="mod">
          <ac:chgData name="Lipcak, Ondrej" userId="318863fd-2a1a-495b-8f6d-1b8a86755126" providerId="ADAL" clId="{10A56F8E-3BA7-4AA5-A5B5-AB71925E5433}" dt="2022-10-06T08:45:08.112" v="353" actId="2711"/>
          <ac:spMkLst>
            <pc:docMk/>
            <pc:sldMk cId="1350723555" sldId="368"/>
            <ac:spMk id="3" creationId="{E7D969BC-ADF2-0ADD-9B62-A691718A88B3}"/>
          </ac:spMkLst>
        </pc:spChg>
        <pc:graphicFrameChg chg="mod modGraphic">
          <ac:chgData name="Lipcak, Ondrej" userId="318863fd-2a1a-495b-8f6d-1b8a86755126" providerId="ADAL" clId="{10A56F8E-3BA7-4AA5-A5B5-AB71925E5433}" dt="2022-10-06T08:45:14.629" v="354" actId="2711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mod modGraphic">
          <ac:chgData name="Lipcak, Ondrej" userId="318863fd-2a1a-495b-8f6d-1b8a86755126" providerId="ADAL" clId="{10A56F8E-3BA7-4AA5-A5B5-AB71925E5433}" dt="2022-10-06T08:45:19.221" v="355" actId="2711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Chg chg="modSp">
        <pc:chgData name="Lipcak, Ondrej" userId="318863fd-2a1a-495b-8f6d-1b8a86755126" providerId="ADAL" clId="{10A56F8E-3BA7-4AA5-A5B5-AB71925E5433}" dt="2022-10-06T08:45:26.524" v="357" actId="5793"/>
        <pc:sldMkLst>
          <pc:docMk/>
          <pc:sldMk cId="1846676007" sldId="369"/>
        </pc:sldMkLst>
        <pc:spChg chg="mod">
          <ac:chgData name="Lipcak, Ondrej" userId="318863fd-2a1a-495b-8f6d-1b8a86755126" providerId="ADAL" clId="{10A56F8E-3BA7-4AA5-A5B5-AB71925E5433}" dt="2022-10-06T08:45:26.524" v="357" actId="5793"/>
          <ac:spMkLst>
            <pc:docMk/>
            <pc:sldMk cId="1846676007" sldId="369"/>
            <ac:spMk id="3" creationId="{47FE2040-3A75-C2D0-07C3-17D3FFD8F1DA}"/>
          </ac:spMkLst>
        </pc:spChg>
      </pc:sldChg>
      <pc:sldChg chg="add">
        <pc:chgData name="Lipcak, Ondrej" userId="318863fd-2a1a-495b-8f6d-1b8a86755126" providerId="ADAL" clId="{10A56F8E-3BA7-4AA5-A5B5-AB71925E5433}" dt="2022-10-06T08:51:25.626" v="395"/>
        <pc:sldMkLst>
          <pc:docMk/>
          <pc:sldMk cId="1829744142" sldId="370"/>
        </pc:sldMkLst>
      </pc:sldChg>
      <pc:sldChg chg="addSp delSp modSp add mod">
        <pc:chgData name="Lipcak, Ondrej" userId="318863fd-2a1a-495b-8f6d-1b8a86755126" providerId="ADAL" clId="{10A56F8E-3BA7-4AA5-A5B5-AB71925E5433}" dt="2022-10-08T15:15:22.801" v="705" actId="20577"/>
        <pc:sldMkLst>
          <pc:docMk/>
          <pc:sldMk cId="3877485867" sldId="371"/>
        </pc:sldMkLst>
        <pc:spChg chg="mod">
          <ac:chgData name="Lipcak, Ondrej" userId="318863fd-2a1a-495b-8f6d-1b8a86755126" providerId="ADAL" clId="{10A56F8E-3BA7-4AA5-A5B5-AB71925E5433}" dt="2022-10-08T15:15:22.801" v="705" actId="20577"/>
          <ac:spMkLst>
            <pc:docMk/>
            <pc:sldMk cId="3877485867" sldId="371"/>
            <ac:spMk id="3" creationId="{E7D969BC-ADF2-0ADD-9B62-A691718A88B3}"/>
          </ac:spMkLst>
        </pc:spChg>
        <pc:graphicFrameChg chg="add mod">
          <ac:chgData name="Lipcak, Ondrej" userId="318863fd-2a1a-495b-8f6d-1b8a86755126" providerId="ADAL" clId="{10A56F8E-3BA7-4AA5-A5B5-AB71925E5433}" dt="2022-10-07T10:25:51.225" v="422"/>
          <ac:graphicFrameMkLst>
            <pc:docMk/>
            <pc:sldMk cId="3877485867" sldId="371"/>
            <ac:graphicFrameMk id="4" creationId="{A42871EB-1862-4944-8218-8D78121826AC}"/>
          </ac:graphicFrameMkLst>
        </pc:graphicFrameChg>
        <pc:graphicFrameChg chg="add mod">
          <ac:chgData name="Lipcak, Ondrej" userId="318863fd-2a1a-495b-8f6d-1b8a86755126" providerId="ADAL" clId="{10A56F8E-3BA7-4AA5-A5B5-AB71925E5433}" dt="2022-10-07T10:25:59.389" v="425" actId="1076"/>
          <ac:graphicFrameMkLst>
            <pc:docMk/>
            <pc:sldMk cId="3877485867" sldId="371"/>
            <ac:graphicFrameMk id="5" creationId="{A42871EB-1862-4944-8218-8D78121826AC}"/>
          </ac:graphicFrameMkLst>
        </pc:graphicFrameChg>
        <pc:graphicFrameChg chg="del">
          <ac:chgData name="Lipcak, Ondrej" userId="318863fd-2a1a-495b-8f6d-1b8a86755126" providerId="ADAL" clId="{10A56F8E-3BA7-4AA5-A5B5-AB71925E5433}" dt="2022-10-07T10:23:52.674" v="419" actId="478"/>
          <ac:graphicFrameMkLst>
            <pc:docMk/>
            <pc:sldMk cId="3877485867" sldId="371"/>
            <ac:graphicFrameMk id="7" creationId="{3C2AEF38-C55F-4081-B6CF-6E8443B00341}"/>
          </ac:graphicFrameMkLst>
        </pc:graphicFrameChg>
      </pc:sldChg>
      <pc:sldMasterChg chg="addSp delSp modSp mod modSldLayout">
        <pc:chgData name="Lipcak, Ondrej" userId="318863fd-2a1a-495b-8f6d-1b8a86755126" providerId="ADAL" clId="{10A56F8E-3BA7-4AA5-A5B5-AB71925E5433}" dt="2022-10-07T11:04:09.216" v="488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10A56F8E-3BA7-4AA5-A5B5-AB71925E5433}" dt="2022-10-07T11:04:09.216" v="488" actId="20577"/>
          <ac:spMkLst>
            <pc:docMk/>
            <pc:sldMasterMk cId="0" sldId="2147483648"/>
            <ac:spMk id="3" creationId="{CA004CF9-5F4A-7CAA-2BB0-4B0321BEAE6A}"/>
          </ac:spMkLst>
        </pc:spChg>
        <pc:spChg chg="mod">
          <ac:chgData name="Lipcak, Ondrej" userId="318863fd-2a1a-495b-8f6d-1b8a86755126" providerId="ADAL" clId="{10A56F8E-3BA7-4AA5-A5B5-AB71925E5433}" dt="2022-10-06T07:51:35.103" v="57" actId="14100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10A56F8E-3BA7-4AA5-A5B5-AB71925E5433}" dt="2022-10-06T08:01:41.380" v="89" actId="2711"/>
          <ac:spMkLst>
            <pc:docMk/>
            <pc:sldMasterMk cId="0" sldId="2147483648"/>
            <ac:spMk id="1026" creationId="{B7D41CFF-EB71-4F5B-BCFA-F0394C20CB1D}"/>
          </ac:spMkLst>
        </pc:spChg>
        <pc:spChg chg="mod">
          <ac:chgData name="Lipcak, Ondrej" userId="318863fd-2a1a-495b-8f6d-1b8a86755126" providerId="ADAL" clId="{10A56F8E-3BA7-4AA5-A5B5-AB71925E5433}" dt="2022-10-06T08:10:20.009" v="129" actId="255"/>
          <ac:spMkLst>
            <pc:docMk/>
            <pc:sldMasterMk cId="0" sldId="2147483648"/>
            <ac:spMk id="1027" creationId="{2B462A4E-4E72-4BC8-A837-D4A3AA280498}"/>
          </ac:spMkLst>
        </pc:spChg>
        <pc:picChg chg="add del mod">
          <ac:chgData name="Lipcak, Ondrej" userId="318863fd-2a1a-495b-8f6d-1b8a86755126" providerId="ADAL" clId="{10A56F8E-3BA7-4AA5-A5B5-AB71925E5433}" dt="2022-10-06T08:47:54.726" v="373" actId="478"/>
          <ac:picMkLst>
            <pc:docMk/>
            <pc:sldMasterMk cId="0" sldId="2147483648"/>
            <ac:picMk id="2" creationId="{10D9B564-88A5-0A58-E74E-57922D837679}"/>
          </ac:picMkLst>
        </pc:picChg>
        <pc:picChg chg="del">
          <ac:chgData name="Lipcak, Ondrej" userId="318863fd-2a1a-495b-8f6d-1b8a86755126" providerId="ADAL" clId="{10A56F8E-3BA7-4AA5-A5B5-AB71925E5433}" dt="2022-10-06T07:51:40.347" v="59" actId="478"/>
          <ac:picMkLst>
            <pc:docMk/>
            <pc:sldMasterMk cId="0" sldId="2147483648"/>
            <ac:picMk id="4" creationId="{80AD604D-CC25-491E-8BF9-153442978E8E}"/>
          </ac:picMkLst>
        </pc:picChg>
        <pc:picChg chg="add mod">
          <ac:chgData name="Lipcak, Ondrej" userId="318863fd-2a1a-495b-8f6d-1b8a86755126" providerId="ADAL" clId="{10A56F8E-3BA7-4AA5-A5B5-AB71925E5433}" dt="2022-10-06T08:49:38.858" v="386" actId="571"/>
          <ac:picMkLst>
            <pc:docMk/>
            <pc:sldMasterMk cId="0" sldId="2147483648"/>
            <ac:picMk id="5" creationId="{22A80E81-2B31-BE54-05F9-3B620D45893A}"/>
          </ac:picMkLst>
        </pc:picChg>
        <pc:picChg chg="mod modCrop">
          <ac:chgData name="Lipcak, Ondrej" userId="318863fd-2a1a-495b-8f6d-1b8a86755126" providerId="ADAL" clId="{10A56F8E-3BA7-4AA5-A5B5-AB71925E5433}" dt="2022-10-06T08:48:17.533" v="378" actId="1035"/>
          <ac:picMkLst>
            <pc:docMk/>
            <pc:sldMasterMk cId="0" sldId="2147483648"/>
            <ac:picMk id="17" creationId="{2ED91152-AD9E-4327-BEE5-87959A74B07D}"/>
          </ac:picMkLst>
        </pc:picChg>
        <pc:sldLayoutChg chg="modSp">
          <pc:chgData name="Lipcak, Ondrej" userId="318863fd-2a1a-495b-8f6d-1b8a86755126" providerId="ADAL" clId="{10A56F8E-3BA7-4AA5-A5B5-AB71925E5433}" dt="2022-10-06T08:19:33.884" v="229" actId="255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10A56F8E-3BA7-4AA5-A5B5-AB71925E5433}" dt="2022-10-06T08:19:33.884" v="229" actId="255"/>
            <ac:spMkLst>
              <pc:docMk/>
              <pc:sldMasterMk cId="0" sldId="2147483648"/>
              <pc:sldLayoutMk cId="4277541312" sldId="2147483651"/>
              <ac:spMk id="3" creationId="{30171D2A-346B-4676-9A7F-0E7C54DDEE2D}"/>
            </ac:spMkLst>
          </pc:spChg>
        </pc:sldLayoutChg>
      </pc:sldMasterChg>
    </pc:docChg>
  </pc:docChgLst>
  <pc:docChgLst>
    <pc:chgData name="Lipcak, Ondrej" userId="318863fd-2a1a-495b-8f6d-1b8a86755126" providerId="ADAL" clId="{0030B4AE-ECB9-4B25-B223-02DD1509856A}"/>
    <pc:docChg chg="undo redo custSel addSld delSld modSld sldOrd modMainMaster">
      <pc:chgData name="Lipcak, Ondrej" userId="318863fd-2a1a-495b-8f6d-1b8a86755126" providerId="ADAL" clId="{0030B4AE-ECB9-4B25-B223-02DD1509856A}" dt="2022-09-11T12:21:00.001" v="18094" actId="255"/>
      <pc:docMkLst>
        <pc:docMk/>
      </pc:docMkLst>
      <pc:sldChg chg="addSp delSp modSp mod">
        <pc:chgData name="Lipcak, Ondrej" userId="318863fd-2a1a-495b-8f6d-1b8a86755126" providerId="ADAL" clId="{0030B4AE-ECB9-4B25-B223-02DD1509856A}" dt="2022-09-11T12:19:06.826" v="18093" actId="20577"/>
        <pc:sldMkLst>
          <pc:docMk/>
          <pc:sldMk cId="2405295106" sldId="256"/>
        </pc:sldMkLst>
        <pc:spChg chg="mod">
          <ac:chgData name="Lipcak, Ondrej" userId="318863fd-2a1a-495b-8f6d-1b8a86755126" providerId="ADAL" clId="{0030B4AE-ECB9-4B25-B223-02DD1509856A}" dt="2022-09-10T07:53:11.016" v="233" actId="255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0030B4AE-ECB9-4B25-B223-02DD1509856A}" dt="2022-09-11T12:19:06.826" v="18093" actId="20577"/>
          <ac:spMkLst>
            <pc:docMk/>
            <pc:sldMk cId="2405295106" sldId="256"/>
            <ac:spMk id="3" creationId="{71FC9A2E-5787-42BC-929E-D049BDC920A1}"/>
          </ac:spMkLst>
        </pc:spChg>
        <pc:spChg chg="add mod">
          <ac:chgData name="Lipcak, Ondrej" userId="318863fd-2a1a-495b-8f6d-1b8a86755126" providerId="ADAL" clId="{0030B4AE-ECB9-4B25-B223-02DD1509856A}" dt="2022-09-11T09:44:41.451" v="15766" actId="790"/>
          <ac:spMkLst>
            <pc:docMk/>
            <pc:sldMk cId="2405295106" sldId="256"/>
            <ac:spMk id="4" creationId="{A518385D-3CFE-3B5B-32F5-EC556875BC63}"/>
          </ac:spMkLst>
        </pc:spChg>
        <pc:spChg chg="add mod ord">
          <ac:chgData name="Lipcak, Ondrej" userId="318863fd-2a1a-495b-8f6d-1b8a86755126" providerId="ADAL" clId="{0030B4AE-ECB9-4B25-B223-02DD1509856A}" dt="2022-09-10T13:14:33.788" v="8865" actId="14100"/>
          <ac:spMkLst>
            <pc:docMk/>
            <pc:sldMk cId="2405295106" sldId="256"/>
            <ac:spMk id="5" creationId="{EA01015F-2F30-4C8D-A3AC-193587B5050F}"/>
          </ac:spMkLst>
        </pc:spChg>
        <pc:picChg chg="add del mod">
          <ac:chgData name="Lipcak, Ondrej" userId="318863fd-2a1a-495b-8f6d-1b8a86755126" providerId="ADAL" clId="{0030B4AE-ECB9-4B25-B223-02DD1509856A}" dt="2022-09-11T07:47:46.303" v="14241"/>
          <ac:picMkLst>
            <pc:docMk/>
            <pc:sldMk cId="2405295106" sldId="256"/>
            <ac:picMk id="6" creationId="{DBB08735-0FBA-21C8-22CA-6E6477F9572C}"/>
          </ac:picMkLst>
        </pc:picChg>
      </pc:sldChg>
      <pc:sldChg chg="addSp delSp modSp modNotesTx">
        <pc:chgData name="Lipcak, Ondrej" userId="318863fd-2a1a-495b-8f6d-1b8a86755126" providerId="ADAL" clId="{0030B4AE-ECB9-4B25-B223-02DD1509856A}" dt="2022-09-10T13:05:46.523" v="8815" actId="6549"/>
        <pc:sldMkLst>
          <pc:docMk/>
          <pc:sldMk cId="2175808292" sldId="301"/>
        </pc:sldMkLst>
        <pc:spChg chg="add del mod">
          <ac:chgData name="Lipcak, Ondrej" userId="318863fd-2a1a-495b-8f6d-1b8a86755126" providerId="ADAL" clId="{0030B4AE-ECB9-4B25-B223-02DD1509856A}" dt="2022-09-10T13:03:09.682" v="8787"/>
          <ac:spMkLst>
            <pc:docMk/>
            <pc:sldMk cId="2175808292" sldId="301"/>
            <ac:spMk id="3" creationId="{47E50E35-9CC6-5D96-80DB-78A24F1B6DFE}"/>
          </ac:spMkLst>
        </pc:spChg>
      </pc:sldChg>
      <pc:sldChg chg="addSp delSp modSp mod">
        <pc:chgData name="Lipcak, Ondrej" userId="318863fd-2a1a-495b-8f6d-1b8a86755126" providerId="ADAL" clId="{0030B4AE-ECB9-4B25-B223-02DD1509856A}" dt="2022-09-10T13:05:38.717" v="8814" actId="478"/>
        <pc:sldMkLst>
          <pc:docMk/>
          <pc:sldMk cId="3677226" sldId="303"/>
        </pc:sldMkLst>
        <pc:spChg chg="add del mod">
          <ac:chgData name="Lipcak, Ondrej" userId="318863fd-2a1a-495b-8f6d-1b8a86755126" providerId="ADAL" clId="{0030B4AE-ECB9-4B25-B223-02DD1509856A}" dt="2022-09-10T13:05:38.717" v="8814" actId="478"/>
          <ac:spMkLst>
            <pc:docMk/>
            <pc:sldMk cId="3677226" sldId="303"/>
            <ac:spMk id="4" creationId="{C5F5C41D-2576-1F07-6C27-9D15FD2A7A5F}"/>
          </ac:spMkLst>
        </pc:spChg>
      </pc:sldChg>
      <pc:sldChg chg="addSp delSp modSp mod">
        <pc:chgData name="Lipcak, Ondrej" userId="318863fd-2a1a-495b-8f6d-1b8a86755126" providerId="ADAL" clId="{0030B4AE-ECB9-4B25-B223-02DD1509856A}" dt="2022-09-10T13:05:30.388" v="8813" actId="478"/>
        <pc:sldMkLst>
          <pc:docMk/>
          <pc:sldMk cId="442393861" sldId="304"/>
        </pc:sldMkLst>
        <pc:spChg chg="add del mod">
          <ac:chgData name="Lipcak, Ondrej" userId="318863fd-2a1a-495b-8f6d-1b8a86755126" providerId="ADAL" clId="{0030B4AE-ECB9-4B25-B223-02DD1509856A}" dt="2022-09-10T13:05:30.388" v="8813" actId="478"/>
          <ac:spMkLst>
            <pc:docMk/>
            <pc:sldMk cId="442393861" sldId="304"/>
            <ac:spMk id="4" creationId="{85D591AB-EBAC-E44A-9B60-B85644D75EF4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9.380" v="8786"/>
        <pc:sldMkLst>
          <pc:docMk/>
          <pc:sldMk cId="3645899442" sldId="305"/>
        </pc:sldMkLst>
        <pc:spChg chg="add del mod">
          <ac:chgData name="Lipcak, Ondrej" userId="318863fd-2a1a-495b-8f6d-1b8a86755126" providerId="ADAL" clId="{0030B4AE-ECB9-4B25-B223-02DD1509856A}" dt="2022-09-10T13:03:09.380" v="8786"/>
          <ac:spMkLst>
            <pc:docMk/>
            <pc:sldMk cId="3645899442" sldId="305"/>
            <ac:spMk id="4" creationId="{9ED996C4-3E41-B9C7-DE16-77574FDD201D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9.036" v="8785"/>
        <pc:sldMkLst>
          <pc:docMk/>
          <pc:sldMk cId="263600189" sldId="306"/>
        </pc:sldMkLst>
        <pc:spChg chg="add del mod">
          <ac:chgData name="Lipcak, Ondrej" userId="318863fd-2a1a-495b-8f6d-1b8a86755126" providerId="ADAL" clId="{0030B4AE-ECB9-4B25-B223-02DD1509856A}" dt="2022-09-10T13:03:09.036" v="8785"/>
          <ac:spMkLst>
            <pc:docMk/>
            <pc:sldMk cId="263600189" sldId="306"/>
            <ac:spMk id="4" creationId="{4007F0FA-138D-EAF5-1F87-E0CEB8B60E0D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8.449" v="8784"/>
        <pc:sldMkLst>
          <pc:docMk/>
          <pc:sldMk cId="419073081" sldId="307"/>
        </pc:sldMkLst>
        <pc:spChg chg="add del mod">
          <ac:chgData name="Lipcak, Ondrej" userId="318863fd-2a1a-495b-8f6d-1b8a86755126" providerId="ADAL" clId="{0030B4AE-ECB9-4B25-B223-02DD1509856A}" dt="2022-09-10T13:03:08.449" v="8784"/>
          <ac:spMkLst>
            <pc:docMk/>
            <pc:sldMk cId="419073081" sldId="307"/>
            <ac:spMk id="4" creationId="{B0A84E11-CE51-D5D6-14AA-C606D78570D2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8:06:04.655" v="14279" actId="20577"/>
        <pc:sldMkLst>
          <pc:docMk/>
          <pc:sldMk cId="2722388062" sldId="311"/>
        </pc:sldMkLst>
        <pc:spChg chg="mod">
          <ac:chgData name="Lipcak, Ondrej" userId="318863fd-2a1a-495b-8f6d-1b8a86755126" providerId="ADAL" clId="{0030B4AE-ECB9-4B25-B223-02DD1509856A}" dt="2022-09-11T08:06:04.655" v="14279" actId="20577"/>
          <ac:spMkLst>
            <pc:docMk/>
            <pc:sldMk cId="2722388062" sldId="311"/>
            <ac:spMk id="3" creationId="{27B9203B-0DF1-4483-8C4F-03F06F143C7F}"/>
          </ac:spMkLst>
        </pc:spChg>
        <pc:spChg chg="add del mod">
          <ac:chgData name="Lipcak, Ondrej" userId="318863fd-2a1a-495b-8f6d-1b8a86755126" providerId="ADAL" clId="{0030B4AE-ECB9-4B25-B223-02DD1509856A}" dt="2022-09-10T13:03:10.018" v="8788"/>
          <ac:spMkLst>
            <pc:docMk/>
            <pc:sldMk cId="2722388062" sldId="311"/>
            <ac:spMk id="4" creationId="{86809C3F-C10D-1420-71AD-3C35187410EE}"/>
          </ac:spMkLst>
        </pc:spChg>
      </pc:sldChg>
      <pc:sldChg chg="addSp modSp mod">
        <pc:chgData name="Lipcak, Ondrej" userId="318863fd-2a1a-495b-8f6d-1b8a86755126" providerId="ADAL" clId="{0030B4AE-ECB9-4B25-B223-02DD1509856A}" dt="2022-09-11T09:52:12.683" v="15850" actId="790"/>
        <pc:sldMkLst>
          <pc:docMk/>
          <pc:sldMk cId="1204091444" sldId="312"/>
        </pc:sldMkLst>
        <pc:spChg chg="mod">
          <ac:chgData name="Lipcak, Ondrej" userId="318863fd-2a1a-495b-8f6d-1b8a86755126" providerId="ADAL" clId="{0030B4AE-ECB9-4B25-B223-02DD1509856A}" dt="2022-09-11T09:45:49.908" v="15774" actId="20577"/>
          <ac:spMkLst>
            <pc:docMk/>
            <pc:sldMk cId="1204091444" sldId="312"/>
            <ac:spMk id="3" creationId="{7FBF7E90-4238-4EDD-9DD2-61062FA93339}"/>
          </ac:spMkLst>
        </pc:spChg>
        <pc:spChg chg="add mod">
          <ac:chgData name="Lipcak, Ondrej" userId="318863fd-2a1a-495b-8f6d-1b8a86755126" providerId="ADAL" clId="{0030B4AE-ECB9-4B25-B223-02DD1509856A}" dt="2022-09-11T09:52:12.683" v="15850" actId="790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0030B4AE-ECB9-4B25-B223-02DD1509856A}" dt="2022-09-11T08:20:34.772" v="15304" actId="6549"/>
        <pc:sldMkLst>
          <pc:docMk/>
          <pc:sldMk cId="1795661509" sldId="313"/>
        </pc:sldMkLst>
        <pc:spChg chg="mod">
          <ac:chgData name="Lipcak, Ondrej" userId="318863fd-2a1a-495b-8f6d-1b8a86755126" providerId="ADAL" clId="{0030B4AE-ECB9-4B25-B223-02DD1509856A}" dt="2022-09-11T08:20:34.772" v="15304" actId="6549"/>
          <ac:spMkLst>
            <pc:docMk/>
            <pc:sldMk cId="1795661509" sldId="313"/>
            <ac:spMk id="2" creationId="{0B116DB9-6CFE-41B8-A45B-0B3FA87DD640}"/>
          </ac:spMkLst>
        </pc:spChg>
      </pc:sldChg>
      <pc:sldChg chg="modSp mod">
        <pc:chgData name="Lipcak, Ondrej" userId="318863fd-2a1a-495b-8f6d-1b8a86755126" providerId="ADAL" clId="{0030B4AE-ECB9-4B25-B223-02DD1509856A}" dt="2022-09-11T09:49:15.895" v="15806" actId="1076"/>
        <pc:sldMkLst>
          <pc:docMk/>
          <pc:sldMk cId="1938168842" sldId="314"/>
        </pc:sldMkLst>
        <pc:spChg chg="mod">
          <ac:chgData name="Lipcak, Ondrej" userId="318863fd-2a1a-495b-8f6d-1b8a86755126" providerId="ADAL" clId="{0030B4AE-ECB9-4B25-B223-02DD1509856A}" dt="2022-09-11T08:20:30.658" v="15303" actId="6549"/>
          <ac:spMkLst>
            <pc:docMk/>
            <pc:sldMk cId="1938168842" sldId="314"/>
            <ac:spMk id="2" creationId="{6A479F63-C9AF-4B3F-B6C8-737A2BA82FF5}"/>
          </ac:spMkLst>
        </pc:spChg>
        <pc:picChg chg="mod">
          <ac:chgData name="Lipcak, Ondrej" userId="318863fd-2a1a-495b-8f6d-1b8a86755126" providerId="ADAL" clId="{0030B4AE-ECB9-4B25-B223-02DD1509856A}" dt="2022-09-11T09:49:15.895" v="15806" actId="1076"/>
          <ac:picMkLst>
            <pc:docMk/>
            <pc:sldMk cId="1938168842" sldId="314"/>
            <ac:picMk id="6" creationId="{C32C85A8-8DAE-4F9B-8D48-505CFDCA26E3}"/>
          </ac:picMkLst>
        </pc:picChg>
        <pc:picChg chg="mod">
          <ac:chgData name="Lipcak, Ondrej" userId="318863fd-2a1a-495b-8f6d-1b8a86755126" providerId="ADAL" clId="{0030B4AE-ECB9-4B25-B223-02DD1509856A}" dt="2022-09-11T09:49:13.997" v="15805" actId="14100"/>
          <ac:picMkLst>
            <pc:docMk/>
            <pc:sldMk cId="1938168842" sldId="314"/>
            <ac:picMk id="8" creationId="{4E02763B-F912-4D89-8F4B-147DB33BAE11}"/>
          </ac:picMkLst>
        </pc:picChg>
      </pc:sldChg>
      <pc:sldChg chg="modSp mod">
        <pc:chgData name="Lipcak, Ondrej" userId="318863fd-2a1a-495b-8f6d-1b8a86755126" providerId="ADAL" clId="{0030B4AE-ECB9-4B25-B223-02DD1509856A}" dt="2022-09-11T08:21:10.415" v="15363" actId="20577"/>
        <pc:sldMkLst>
          <pc:docMk/>
          <pc:sldMk cId="844298543" sldId="315"/>
        </pc:sldMkLst>
        <pc:spChg chg="mod">
          <ac:chgData name="Lipcak, Ondrej" userId="318863fd-2a1a-495b-8f6d-1b8a86755126" providerId="ADAL" clId="{0030B4AE-ECB9-4B25-B223-02DD1509856A}" dt="2022-09-11T08:21:10.415" v="15363" actId="20577"/>
          <ac:spMkLst>
            <pc:docMk/>
            <pc:sldMk cId="844298543" sldId="315"/>
            <ac:spMk id="2" creationId="{9E20A531-5D8B-41D2-85D6-3DEA9ED221E4}"/>
          </ac:spMkLst>
        </pc:spChg>
      </pc:sldChg>
      <pc:sldChg chg="addSp modSp mod">
        <pc:chgData name="Lipcak, Ondrej" userId="318863fd-2a1a-495b-8f6d-1b8a86755126" providerId="ADAL" clId="{0030B4AE-ECB9-4B25-B223-02DD1509856A}" dt="2022-09-11T08:21:22.613" v="15365"/>
        <pc:sldMkLst>
          <pc:docMk/>
          <pc:sldMk cId="1873025333" sldId="316"/>
        </pc:sldMkLst>
        <pc:spChg chg="mod">
          <ac:chgData name="Lipcak, Ondrej" userId="318863fd-2a1a-495b-8f6d-1b8a86755126" providerId="ADAL" clId="{0030B4AE-ECB9-4B25-B223-02DD1509856A}" dt="2022-09-11T08:21:22.613" v="15365"/>
          <ac:spMkLst>
            <pc:docMk/>
            <pc:sldMk cId="1873025333" sldId="316"/>
            <ac:spMk id="2" creationId="{C957079E-C117-4840-B6BB-28BDD6CF897C}"/>
          </ac:spMkLst>
        </pc:spChg>
        <pc:spChg chg="add mod">
          <ac:chgData name="Lipcak, Ondrej" userId="318863fd-2a1a-495b-8f6d-1b8a86755126" providerId="ADAL" clId="{0030B4AE-ECB9-4B25-B223-02DD1509856A}" dt="2022-09-11T07:34:30.306" v="14097" actId="14100"/>
          <ac:spMkLst>
            <pc:docMk/>
            <pc:sldMk cId="1873025333" sldId="316"/>
            <ac:spMk id="4" creationId="{E74AAE6E-11E1-4505-35BF-6134D17C54DF}"/>
          </ac:spMkLst>
        </pc:spChg>
        <pc:spChg chg="mod">
          <ac:chgData name="Lipcak, Ondrej" userId="318863fd-2a1a-495b-8f6d-1b8a86755126" providerId="ADAL" clId="{0030B4AE-ECB9-4B25-B223-02DD1509856A}" dt="2022-09-11T07:33:31.051" v="14092" actId="14100"/>
          <ac:spMkLst>
            <pc:docMk/>
            <pc:sldMk cId="1873025333" sldId="316"/>
            <ac:spMk id="7" creationId="{B08CB03C-7A16-47DC-9DEE-B241571BA180}"/>
          </ac:spMkLst>
        </pc:spChg>
      </pc:sldChg>
      <pc:sldChg chg="modSp mod">
        <pc:chgData name="Lipcak, Ondrej" userId="318863fd-2a1a-495b-8f6d-1b8a86755126" providerId="ADAL" clId="{0030B4AE-ECB9-4B25-B223-02DD1509856A}" dt="2022-09-11T09:53:17.324" v="15862" actId="790"/>
        <pc:sldMkLst>
          <pc:docMk/>
          <pc:sldMk cId="2355469507" sldId="317"/>
        </pc:sldMkLst>
        <pc:spChg chg="mod">
          <ac:chgData name="Lipcak, Ondrej" userId="318863fd-2a1a-495b-8f6d-1b8a86755126" providerId="ADAL" clId="{0030B4AE-ECB9-4B25-B223-02DD1509856A}" dt="2022-09-11T08:21:29.431" v="15367"/>
          <ac:spMkLst>
            <pc:docMk/>
            <pc:sldMk cId="2355469507" sldId="317"/>
            <ac:spMk id="2" creationId="{ED584171-EC82-4438-8C3F-469E8472F616}"/>
          </ac:spMkLst>
        </pc:spChg>
        <pc:spChg chg="mod">
          <ac:chgData name="Lipcak, Ondrej" userId="318863fd-2a1a-495b-8f6d-1b8a86755126" providerId="ADAL" clId="{0030B4AE-ECB9-4B25-B223-02DD1509856A}" dt="2022-09-11T07:35:33.684" v="14104" actId="14100"/>
          <ac:spMkLst>
            <pc:docMk/>
            <pc:sldMk cId="2355469507" sldId="317"/>
            <ac:spMk id="3" creationId="{792EA272-3EF1-4DBE-8EDC-38F97BF2C6E7}"/>
          </ac:spMkLst>
        </pc:spChg>
        <pc:spChg chg="mod">
          <ac:chgData name="Lipcak, Ondrej" userId="318863fd-2a1a-495b-8f6d-1b8a86755126" providerId="ADAL" clId="{0030B4AE-ECB9-4B25-B223-02DD1509856A}" dt="2022-09-11T09:53:17.324" v="15862" actId="790"/>
          <ac:spMkLst>
            <pc:docMk/>
            <pc:sldMk cId="2355469507" sldId="317"/>
            <ac:spMk id="8" creationId="{DD2B7394-DFCE-4043-8BAB-9A32ACEB8AF6}"/>
          </ac:spMkLst>
        </pc:spChg>
      </pc:sldChg>
      <pc:sldChg chg="modSp mod">
        <pc:chgData name="Lipcak, Ondrej" userId="318863fd-2a1a-495b-8f6d-1b8a86755126" providerId="ADAL" clId="{0030B4AE-ECB9-4B25-B223-02DD1509856A}" dt="2022-09-11T08:21:26.160" v="15366"/>
        <pc:sldMkLst>
          <pc:docMk/>
          <pc:sldMk cId="3276163128" sldId="320"/>
        </pc:sldMkLst>
        <pc:spChg chg="mod">
          <ac:chgData name="Lipcak, Ondrej" userId="318863fd-2a1a-495b-8f6d-1b8a86755126" providerId="ADAL" clId="{0030B4AE-ECB9-4B25-B223-02DD1509856A}" dt="2022-09-11T08:21:26.160" v="15366"/>
          <ac:spMkLst>
            <pc:docMk/>
            <pc:sldMk cId="3276163128" sldId="320"/>
            <ac:spMk id="2" creationId="{5D39EC65-9B2D-4D20-85EC-32BA0F9ED833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9:45:31.728" v="15770"/>
        <pc:sldMkLst>
          <pc:docMk/>
          <pc:sldMk cId="413402735" sldId="322"/>
        </pc:sldMkLst>
        <pc:spChg chg="add mod">
          <ac:chgData name="Lipcak, Ondrej" userId="318863fd-2a1a-495b-8f6d-1b8a86755126" providerId="ADAL" clId="{0030B4AE-ECB9-4B25-B223-02DD1509856A}" dt="2022-09-11T09:45:31.728" v="15770"/>
          <ac:spMkLst>
            <pc:docMk/>
            <pc:sldMk cId="413402735" sldId="322"/>
            <ac:spMk id="3" creationId="{D16C16B1-3ABE-D47F-51F8-DA573767D33C}"/>
          </ac:spMkLst>
        </pc:spChg>
        <pc:spChg chg="del">
          <ac:chgData name="Lipcak, Ondrej" userId="318863fd-2a1a-495b-8f6d-1b8a86755126" providerId="ADAL" clId="{0030B4AE-ECB9-4B25-B223-02DD1509856A}" dt="2022-09-11T09:45:30.818" v="15769" actId="478"/>
          <ac:spMkLst>
            <pc:docMk/>
            <pc:sldMk cId="413402735" sldId="322"/>
            <ac:spMk id="5" creationId="{BB65D1D2-FF56-4F46-93FE-7DB4A50A885F}"/>
          </ac:spMkLst>
        </pc:spChg>
      </pc:sldChg>
      <pc:sldChg chg="modSp mod">
        <pc:chgData name="Lipcak, Ondrej" userId="318863fd-2a1a-495b-8f6d-1b8a86755126" providerId="ADAL" clId="{0030B4AE-ECB9-4B25-B223-02DD1509856A}" dt="2022-09-11T09:45:03.593" v="15767" actId="790"/>
        <pc:sldMkLst>
          <pc:docMk/>
          <pc:sldMk cId="612513435" sldId="323"/>
        </pc:sldMkLst>
        <pc:spChg chg="mod">
          <ac:chgData name="Lipcak, Ondrej" userId="318863fd-2a1a-495b-8f6d-1b8a86755126" providerId="ADAL" clId="{0030B4AE-ECB9-4B25-B223-02DD1509856A}" dt="2022-09-11T09:45:03.593" v="15767" actId="790"/>
          <ac:spMkLst>
            <pc:docMk/>
            <pc:sldMk cId="612513435" sldId="323"/>
            <ac:spMk id="11" creationId="{7C7DDB52-D9AD-46D8-8282-C5F65790E0D8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9:52:59.853" v="15859" actId="14100"/>
        <pc:sldMkLst>
          <pc:docMk/>
          <pc:sldMk cId="3590285724" sldId="324"/>
        </pc:sldMkLst>
        <pc:spChg chg="add mod">
          <ac:chgData name="Lipcak, Ondrej" userId="318863fd-2a1a-495b-8f6d-1b8a86755126" providerId="ADAL" clId="{0030B4AE-ECB9-4B25-B223-02DD1509856A}" dt="2022-09-11T09:52:52.569" v="15856" actId="1076"/>
          <ac:spMkLst>
            <pc:docMk/>
            <pc:sldMk cId="3590285724" sldId="324"/>
            <ac:spMk id="3" creationId="{BC552C95-6FDE-3E75-604C-79272174A104}"/>
          </ac:spMkLst>
        </pc:spChg>
        <pc:spChg chg="add mod">
          <ac:chgData name="Lipcak, Ondrej" userId="318863fd-2a1a-495b-8f6d-1b8a86755126" providerId="ADAL" clId="{0030B4AE-ECB9-4B25-B223-02DD1509856A}" dt="2022-09-11T09:45:35.445" v="15772"/>
          <ac:spMkLst>
            <pc:docMk/>
            <pc:sldMk cId="3590285724" sldId="324"/>
            <ac:spMk id="4" creationId="{848E9A99-50A4-EC60-5A9E-CF57ADCB2C7E}"/>
          </ac:spMkLst>
        </pc:spChg>
        <pc:spChg chg="del">
          <ac:chgData name="Lipcak, Ondrej" userId="318863fd-2a1a-495b-8f6d-1b8a86755126" providerId="ADAL" clId="{0030B4AE-ECB9-4B25-B223-02DD1509856A}" dt="2022-09-11T09:45:34.658" v="15771" actId="478"/>
          <ac:spMkLst>
            <pc:docMk/>
            <pc:sldMk cId="3590285724" sldId="324"/>
            <ac:spMk id="5" creationId="{BB65D1D2-FF56-4F46-93FE-7DB4A50A885F}"/>
          </ac:spMkLst>
        </pc:spChg>
        <pc:spChg chg="add mod">
          <ac:chgData name="Lipcak, Ondrej" userId="318863fd-2a1a-495b-8f6d-1b8a86755126" providerId="ADAL" clId="{0030B4AE-ECB9-4B25-B223-02DD1509856A}" dt="2022-09-11T09:52:59.853" v="15859" actId="14100"/>
          <ac:spMkLst>
            <pc:docMk/>
            <pc:sldMk cId="3590285724" sldId="324"/>
            <ac:spMk id="6" creationId="{0197B8BC-CFEA-E8F6-A098-094A99C5A942}"/>
          </ac:spMkLst>
        </pc:spChg>
      </pc:sldChg>
      <pc:sldChg chg="modSp mod">
        <pc:chgData name="Lipcak, Ondrej" userId="318863fd-2a1a-495b-8f6d-1b8a86755126" providerId="ADAL" clId="{0030B4AE-ECB9-4B25-B223-02DD1509856A}" dt="2022-09-11T09:45:21.800" v="15768" actId="790"/>
        <pc:sldMkLst>
          <pc:docMk/>
          <pc:sldMk cId="3880880113" sldId="325"/>
        </pc:sldMkLst>
        <pc:spChg chg="mod">
          <ac:chgData name="Lipcak, Ondrej" userId="318863fd-2a1a-495b-8f6d-1b8a86755126" providerId="ADAL" clId="{0030B4AE-ECB9-4B25-B223-02DD1509856A}" dt="2022-09-11T09:45:21.800" v="15768" actId="790"/>
          <ac:spMkLst>
            <pc:docMk/>
            <pc:sldMk cId="3880880113" sldId="325"/>
            <ac:spMk id="5" creationId="{BB65D1D2-FF56-4F46-93FE-7DB4A50A885F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8:20:26.985" v="15302" actId="6549"/>
        <pc:sldMkLst>
          <pc:docMk/>
          <pc:sldMk cId="3013889017" sldId="326"/>
        </pc:sldMkLst>
        <pc:spChg chg="mod">
          <ac:chgData name="Lipcak, Ondrej" userId="318863fd-2a1a-495b-8f6d-1b8a86755126" providerId="ADAL" clId="{0030B4AE-ECB9-4B25-B223-02DD1509856A}" dt="2022-09-11T08:20:26.985" v="15302" actId="6549"/>
          <ac:spMkLst>
            <pc:docMk/>
            <pc:sldMk cId="3013889017" sldId="326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0030B4AE-ECB9-4B25-B223-02DD1509856A}" dt="2022-09-11T07:24:21.771" v="13893" actId="478"/>
          <ac:spMkLst>
            <pc:docMk/>
            <pc:sldMk cId="3013889017" sldId="326"/>
            <ac:spMk id="3" creationId="{26F78AF5-E651-0A02-E811-66F744E8CF02}"/>
          </ac:spMkLst>
        </pc:spChg>
        <pc:spChg chg="add mod">
          <ac:chgData name="Lipcak, Ondrej" userId="318863fd-2a1a-495b-8f6d-1b8a86755126" providerId="ADAL" clId="{0030B4AE-ECB9-4B25-B223-02DD1509856A}" dt="2022-09-11T07:30:54.590" v="14061" actId="255"/>
          <ac:spMkLst>
            <pc:docMk/>
            <pc:sldMk cId="3013889017" sldId="326"/>
            <ac:spMk id="8" creationId="{08447A00-FDB5-5137-69B8-3E4862FD8FC5}"/>
          </ac:spMkLst>
        </pc:spChg>
        <pc:spChg chg="add mod">
          <ac:chgData name="Lipcak, Ondrej" userId="318863fd-2a1a-495b-8f6d-1b8a86755126" providerId="ADAL" clId="{0030B4AE-ECB9-4B25-B223-02DD1509856A}" dt="2022-09-11T07:30:50.111" v="14060" actId="255"/>
          <ac:spMkLst>
            <pc:docMk/>
            <pc:sldMk cId="3013889017" sldId="326"/>
            <ac:spMk id="18" creationId="{157DCA5B-9355-D1F9-99F2-2467DF65AC64}"/>
          </ac:spMkLst>
        </pc:spChg>
        <pc:picChg chg="mod">
          <ac:chgData name="Lipcak, Ondrej" userId="318863fd-2a1a-495b-8f6d-1b8a86755126" providerId="ADAL" clId="{0030B4AE-ECB9-4B25-B223-02DD1509856A}" dt="2022-09-11T07:27:00.902" v="14018" actId="1076"/>
          <ac:picMkLst>
            <pc:docMk/>
            <pc:sldMk cId="3013889017" sldId="326"/>
            <ac:picMk id="11" creationId="{5C9B0394-F08B-4575-A6A6-1DEEAB6CD39A}"/>
          </ac:picMkLst>
        </pc:picChg>
        <pc:picChg chg="mod">
          <ac:chgData name="Lipcak, Ondrej" userId="318863fd-2a1a-495b-8f6d-1b8a86755126" providerId="ADAL" clId="{0030B4AE-ECB9-4B25-B223-02DD1509856A}" dt="2022-09-11T07:29:13.220" v="14039" actId="1076"/>
          <ac:picMkLst>
            <pc:docMk/>
            <pc:sldMk cId="3013889017" sldId="326"/>
            <ac:picMk id="15" creationId="{924BE9CD-B25E-4EA1-9043-42F92E6E5061}"/>
          </ac:picMkLst>
        </pc:picChg>
        <pc:picChg chg="del">
          <ac:chgData name="Lipcak, Ondrej" userId="318863fd-2a1a-495b-8f6d-1b8a86755126" providerId="ADAL" clId="{0030B4AE-ECB9-4B25-B223-02DD1509856A}" dt="2022-09-11T07:13:32.131" v="13613" actId="478"/>
          <ac:picMkLst>
            <pc:docMk/>
            <pc:sldMk cId="3013889017" sldId="326"/>
            <ac:picMk id="16" creationId="{0A33A5FA-7341-490B-9A03-3B5D7C22DEE3}"/>
          </ac:picMkLst>
        </pc:picChg>
        <pc:picChg chg="del">
          <ac:chgData name="Lipcak, Ondrej" userId="318863fd-2a1a-495b-8f6d-1b8a86755126" providerId="ADAL" clId="{0030B4AE-ECB9-4B25-B223-02DD1509856A}" dt="2022-09-11T07:13:32.931" v="13614" actId="478"/>
          <ac:picMkLst>
            <pc:docMk/>
            <pc:sldMk cId="3013889017" sldId="326"/>
            <ac:picMk id="17" creationId="{C38DC9EE-3014-42EE-B1FB-D6DCE7891395}"/>
          </ac:picMkLst>
        </pc:picChg>
        <pc:cxnChg chg="add mod">
          <ac:chgData name="Lipcak, Ondrej" userId="318863fd-2a1a-495b-8f6d-1b8a86755126" providerId="ADAL" clId="{0030B4AE-ECB9-4B25-B223-02DD1509856A}" dt="2022-09-11T07:30:58.614" v="14063" actId="1076"/>
          <ac:cxnSpMkLst>
            <pc:docMk/>
            <pc:sldMk cId="3013889017" sldId="326"/>
            <ac:cxnSpMk id="4" creationId="{BC334877-83CD-B25B-0538-F84C50A5A81F}"/>
          </ac:cxnSpMkLst>
        </pc:cxnChg>
        <pc:cxnChg chg="add del mod">
          <ac:chgData name="Lipcak, Ondrej" userId="318863fd-2a1a-495b-8f6d-1b8a86755126" providerId="ADAL" clId="{0030B4AE-ECB9-4B25-B223-02DD1509856A}" dt="2022-09-11T07:24:48.875" v="13899" actId="478"/>
          <ac:cxnSpMkLst>
            <pc:docMk/>
            <pc:sldMk cId="3013889017" sldId="326"/>
            <ac:cxnSpMk id="5" creationId="{4CF35B29-7E74-47DF-0A59-1B2C740D589E}"/>
          </ac:cxnSpMkLst>
        </pc:cxnChg>
        <pc:cxnChg chg="add mod">
          <ac:chgData name="Lipcak, Ondrej" userId="318863fd-2a1a-495b-8f6d-1b8a86755126" providerId="ADAL" clId="{0030B4AE-ECB9-4B25-B223-02DD1509856A}" dt="2022-09-11T07:30:57.176" v="14062" actId="1076"/>
          <ac:cxnSpMkLst>
            <pc:docMk/>
            <pc:sldMk cId="3013889017" sldId="326"/>
            <ac:cxnSpMk id="6" creationId="{571B6CD4-2EAA-970E-1272-3D1FB9CBD8A5}"/>
          </ac:cxnSpMkLst>
        </pc:cxnChg>
        <pc:cxnChg chg="add del mod">
          <ac:chgData name="Lipcak, Ondrej" userId="318863fd-2a1a-495b-8f6d-1b8a86755126" providerId="ADAL" clId="{0030B4AE-ECB9-4B25-B223-02DD1509856A}" dt="2022-09-11T07:24:52.412" v="13900" actId="478"/>
          <ac:cxnSpMkLst>
            <pc:docMk/>
            <pc:sldMk cId="3013889017" sldId="326"/>
            <ac:cxnSpMk id="7" creationId="{674CA4FF-4DAC-C8DC-9D0A-6AE1DF495A72}"/>
          </ac:cxnSpMkLst>
        </pc:cxnChg>
        <pc:cxnChg chg="add mod">
          <ac:chgData name="Lipcak, Ondrej" userId="318863fd-2a1a-495b-8f6d-1b8a86755126" providerId="ADAL" clId="{0030B4AE-ECB9-4B25-B223-02DD1509856A}" dt="2022-09-11T07:29:17.600" v="14040" actId="1076"/>
          <ac:cxnSpMkLst>
            <pc:docMk/>
            <pc:sldMk cId="3013889017" sldId="326"/>
            <ac:cxnSpMk id="9" creationId="{B86E6672-D541-6E0F-212F-45D0878723FD}"/>
          </ac:cxnSpMkLst>
        </pc:cxnChg>
        <pc:cxnChg chg="add mod">
          <ac:chgData name="Lipcak, Ondrej" userId="318863fd-2a1a-495b-8f6d-1b8a86755126" providerId="ADAL" clId="{0030B4AE-ECB9-4B25-B223-02DD1509856A}" dt="2022-09-11T07:29:40.515" v="14046" actId="1076"/>
          <ac:cxnSpMkLst>
            <pc:docMk/>
            <pc:sldMk cId="3013889017" sldId="326"/>
            <ac:cxnSpMk id="12" creationId="{482A8DB3-53F1-7178-FD20-93093CF1039D}"/>
          </ac:cxnSpMkLst>
        </pc:cxnChg>
        <pc:cxnChg chg="add del mod">
          <ac:chgData name="Lipcak, Ondrej" userId="318863fd-2a1a-495b-8f6d-1b8a86755126" providerId="ADAL" clId="{0030B4AE-ECB9-4B25-B223-02DD1509856A}" dt="2022-09-11T07:28:03.764" v="14031" actId="478"/>
          <ac:cxnSpMkLst>
            <pc:docMk/>
            <pc:sldMk cId="3013889017" sldId="326"/>
            <ac:cxnSpMk id="13" creationId="{8121A68A-E00B-BF25-2A8F-42FB75EFE047}"/>
          </ac:cxnSpMkLst>
        </pc:cxnChg>
        <pc:cxnChg chg="add del mod">
          <ac:chgData name="Lipcak, Ondrej" userId="318863fd-2a1a-495b-8f6d-1b8a86755126" providerId="ADAL" clId="{0030B4AE-ECB9-4B25-B223-02DD1509856A}" dt="2022-09-11T07:28:04.490" v="14032" actId="478"/>
          <ac:cxnSpMkLst>
            <pc:docMk/>
            <pc:sldMk cId="3013889017" sldId="326"/>
            <ac:cxnSpMk id="14" creationId="{A94C64BB-0805-2913-1E43-250CE29B70ED}"/>
          </ac:cxnSpMkLst>
        </pc:cxnChg>
      </pc:sldChg>
      <pc:sldChg chg="addSp delSp modSp mod setBg setClrOvrMap">
        <pc:chgData name="Lipcak, Ondrej" userId="318863fd-2a1a-495b-8f6d-1b8a86755126" providerId="ADAL" clId="{0030B4AE-ECB9-4B25-B223-02DD1509856A}" dt="2022-09-11T07:46:53.293" v="14233" actId="1076"/>
        <pc:sldMkLst>
          <pc:docMk/>
          <pc:sldMk cId="1230451900" sldId="328"/>
        </pc:sldMkLst>
        <pc:spChg chg="mod ord">
          <ac:chgData name="Lipcak, Ondrej" userId="318863fd-2a1a-495b-8f6d-1b8a86755126" providerId="ADAL" clId="{0030B4AE-ECB9-4B25-B223-02DD1509856A}" dt="2022-09-11T07:46:44.229" v="14232" actId="1076"/>
          <ac:spMkLst>
            <pc:docMk/>
            <pc:sldMk cId="1230451900" sldId="328"/>
            <ac:spMk id="3" creationId="{4C8D8D05-90FB-4548-9CEA-44E94AA1162E}"/>
          </ac:spMkLst>
        </pc:spChg>
        <pc:spChg chg="add del">
          <ac:chgData name="Lipcak, Ondrej" userId="318863fd-2a1a-495b-8f6d-1b8a86755126" providerId="ADAL" clId="{0030B4AE-ECB9-4B25-B223-02DD1509856A}" dt="2022-09-11T07:43:17.049" v="14203" actId="26606"/>
          <ac:spMkLst>
            <pc:docMk/>
            <pc:sldMk cId="1230451900" sldId="328"/>
            <ac:spMk id="8" creationId="{3CD9DF72-87A3-404E-A828-84CBF11A8303}"/>
          </ac:spMkLst>
        </pc:spChg>
        <pc:spChg chg="add del">
          <ac:chgData name="Lipcak, Ondrej" userId="318863fd-2a1a-495b-8f6d-1b8a86755126" providerId="ADAL" clId="{0030B4AE-ECB9-4B25-B223-02DD1509856A}" dt="2022-09-11T07:43:23.086" v="14205" actId="26606"/>
          <ac:spMkLst>
            <pc:docMk/>
            <pc:sldMk cId="1230451900" sldId="328"/>
            <ac:spMk id="12" creationId="{CF62D2A7-8207-488C-9F46-316BA81A16C8}"/>
          </ac:spMkLst>
        </pc:spChg>
        <pc:spChg chg="add del">
          <ac:chgData name="Lipcak, Ondrej" userId="318863fd-2a1a-495b-8f6d-1b8a86755126" providerId="ADAL" clId="{0030B4AE-ECB9-4B25-B223-02DD1509856A}" dt="2022-09-11T07:43:24.199" v="14207" actId="26606"/>
          <ac:spMkLst>
            <pc:docMk/>
            <pc:sldMk cId="1230451900" sldId="328"/>
            <ac:spMk id="14" creationId="{4F74D28C-3268-4E35-8EE1-D92CB4A85A7D}"/>
          </ac:spMkLst>
        </pc:spChg>
        <pc:spChg chg="add del">
          <ac:chgData name="Lipcak, Ondrej" userId="318863fd-2a1a-495b-8f6d-1b8a86755126" providerId="ADAL" clId="{0030B4AE-ECB9-4B25-B223-02DD1509856A}" dt="2022-09-11T07:43:25.692" v="14209" actId="26606"/>
          <ac:spMkLst>
            <pc:docMk/>
            <pc:sldMk cId="1230451900" sldId="328"/>
            <ac:spMk id="16" creationId="{F13C74B1-5B17-4795-BED0-7140497B445A}"/>
          </ac:spMkLst>
        </pc:spChg>
        <pc:spChg chg="add del">
          <ac:chgData name="Lipcak, Ondrej" userId="318863fd-2a1a-495b-8f6d-1b8a86755126" providerId="ADAL" clId="{0030B4AE-ECB9-4B25-B223-02DD1509856A}" dt="2022-09-11T07:43:25.692" v="14209" actId="26606"/>
          <ac:spMkLst>
            <pc:docMk/>
            <pc:sldMk cId="1230451900" sldId="328"/>
            <ac:spMk id="17" creationId="{D4974D33-8DC5-464E-8C6D-BE58F0669C17}"/>
          </ac:spMkLst>
        </pc:spChg>
        <pc:picChg chg="add mod ord">
          <ac:chgData name="Lipcak, Ondrej" userId="318863fd-2a1a-495b-8f6d-1b8a86755126" providerId="ADAL" clId="{0030B4AE-ECB9-4B25-B223-02DD1509856A}" dt="2022-09-11T07:46:53.293" v="14233" actId="1076"/>
          <ac:picMkLst>
            <pc:docMk/>
            <pc:sldMk cId="1230451900" sldId="328"/>
            <ac:picMk id="2" creationId="{F359C739-D72C-94E6-B79D-37966B6EFBFF}"/>
          </ac:picMkLst>
        </pc:picChg>
        <pc:cxnChg chg="add del">
          <ac:chgData name="Lipcak, Ondrej" userId="318863fd-2a1a-495b-8f6d-1b8a86755126" providerId="ADAL" clId="{0030B4AE-ECB9-4B25-B223-02DD1509856A}" dt="2022-09-11T07:43:17.049" v="14203" actId="26606"/>
          <ac:cxnSpMkLst>
            <pc:docMk/>
            <pc:sldMk cId="1230451900" sldId="328"/>
            <ac:cxnSpMk id="10" creationId="{20E3A342-4D61-4E3F-AF90-1AB42AEB96CC}"/>
          </ac:cxnSpMkLst>
        </pc:cxnChg>
      </pc:sldChg>
      <pc:sldChg chg="del">
        <pc:chgData name="Lipcak, Ondrej" userId="318863fd-2a1a-495b-8f6d-1b8a86755126" providerId="ADAL" clId="{0030B4AE-ECB9-4B25-B223-02DD1509856A}" dt="2022-09-11T07:12:15.211" v="13607" actId="47"/>
        <pc:sldMkLst>
          <pc:docMk/>
          <pc:sldMk cId="4240339068" sldId="329"/>
        </pc:sldMkLst>
      </pc:sldChg>
      <pc:sldChg chg="del">
        <pc:chgData name="Lipcak, Ondrej" userId="318863fd-2a1a-495b-8f6d-1b8a86755126" providerId="ADAL" clId="{0030B4AE-ECB9-4B25-B223-02DD1509856A}" dt="2022-09-11T07:12:19.321" v="13608" actId="47"/>
        <pc:sldMkLst>
          <pc:docMk/>
          <pc:sldMk cId="1865929296" sldId="332"/>
        </pc:sldMkLst>
      </pc:sldChg>
      <pc:sldChg chg="modSp mod ord">
        <pc:chgData name="Lipcak, Ondrej" userId="318863fd-2a1a-495b-8f6d-1b8a86755126" providerId="ADAL" clId="{0030B4AE-ECB9-4B25-B223-02DD1509856A}" dt="2022-09-11T09:48:38.733" v="15800" actId="790"/>
        <pc:sldMkLst>
          <pc:docMk/>
          <pc:sldMk cId="3459592288" sldId="333"/>
        </pc:sldMkLst>
        <pc:spChg chg="mod">
          <ac:chgData name="Lipcak, Ondrej" userId="318863fd-2a1a-495b-8f6d-1b8a86755126" providerId="ADAL" clId="{0030B4AE-ECB9-4B25-B223-02DD1509856A}" dt="2022-09-11T09:48:38.733" v="15800" actId="790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0030B4AE-ECB9-4B25-B223-02DD1509856A}" dt="2022-09-11T09:47:47.979" v="15794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delSp modSp new mod">
        <pc:chgData name="Lipcak, Ondrej" userId="318863fd-2a1a-495b-8f6d-1b8a86755126" providerId="ADAL" clId="{0030B4AE-ECB9-4B25-B223-02DD1509856A}" dt="2022-09-11T09:46:32.931" v="15775" actId="790"/>
        <pc:sldMkLst>
          <pc:docMk/>
          <pc:sldMk cId="1952982223" sldId="334"/>
        </pc:sldMkLst>
        <pc:spChg chg="mod">
          <ac:chgData name="Lipcak, Ondrej" userId="318863fd-2a1a-495b-8f6d-1b8a86755126" providerId="ADAL" clId="{0030B4AE-ECB9-4B25-B223-02DD1509856A}" dt="2022-09-11T09:46:32.931" v="15775" actId="790"/>
          <ac:spMkLst>
            <pc:docMk/>
            <pc:sldMk cId="1952982223" sldId="334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8:13.188" v="8828" actId="207"/>
          <ac:spMkLst>
            <pc:docMk/>
            <pc:sldMk cId="1952982223" sldId="334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17.300" v="8789" actId="478"/>
          <ac:spMkLst>
            <pc:docMk/>
            <pc:sldMk cId="1952982223" sldId="334"/>
            <ac:spMk id="4" creationId="{F51864E4-11A7-B9CE-EBC2-CF9CCDA3203A}"/>
          </ac:spMkLst>
        </pc:spChg>
      </pc:sldChg>
      <pc:sldChg chg="modSp add del mod">
        <pc:chgData name="Lipcak, Ondrej" userId="318863fd-2a1a-495b-8f6d-1b8a86755126" providerId="ADAL" clId="{0030B4AE-ECB9-4B25-B223-02DD1509856A}" dt="2022-09-11T07:47:08.314" v="14237" actId="47"/>
        <pc:sldMkLst>
          <pc:docMk/>
          <pc:sldMk cId="2155785761" sldId="335"/>
        </pc:sldMkLst>
        <pc:spChg chg="mod">
          <ac:chgData name="Lipcak, Ondrej" userId="318863fd-2a1a-495b-8f6d-1b8a86755126" providerId="ADAL" clId="{0030B4AE-ECB9-4B25-B223-02DD1509856A}" dt="2022-09-11T07:47:04.660" v="14235" actId="21"/>
          <ac:spMkLst>
            <pc:docMk/>
            <pc:sldMk cId="2155785761" sldId="335"/>
            <ac:spMk id="3" creationId="{4C8D8D05-90FB-4548-9CEA-44E94AA1162E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2:03:25.918" v="17268" actId="207"/>
        <pc:sldMkLst>
          <pc:docMk/>
          <pc:sldMk cId="1382936532" sldId="336"/>
        </pc:sldMkLst>
        <pc:spChg chg="mod">
          <ac:chgData name="Lipcak, Ondrej" userId="318863fd-2a1a-495b-8f6d-1b8a86755126" providerId="ADAL" clId="{0030B4AE-ECB9-4B25-B223-02DD1509856A}" dt="2022-09-11T09:46:37.430" v="15776"/>
          <ac:spMkLst>
            <pc:docMk/>
            <pc:sldMk cId="1382936532" sldId="336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2:03:25.918" v="17268" actId="207"/>
          <ac:spMkLst>
            <pc:docMk/>
            <pc:sldMk cId="1382936532" sldId="336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18.940" v="8790" actId="478"/>
          <ac:spMkLst>
            <pc:docMk/>
            <pc:sldMk cId="1382936532" sldId="336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39.655" v="15777"/>
        <pc:sldMkLst>
          <pc:docMk/>
          <pc:sldMk cId="1062007257" sldId="337"/>
        </pc:sldMkLst>
        <pc:spChg chg="mod">
          <ac:chgData name="Lipcak, Ondrej" userId="318863fd-2a1a-495b-8f6d-1b8a86755126" providerId="ADAL" clId="{0030B4AE-ECB9-4B25-B223-02DD1509856A}" dt="2022-09-11T09:46:39.655" v="15777"/>
          <ac:spMkLst>
            <pc:docMk/>
            <pc:sldMk cId="1062007257" sldId="337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8:18:39.639" v="15299" actId="20577"/>
          <ac:spMkLst>
            <pc:docMk/>
            <pc:sldMk cId="1062007257" sldId="337"/>
            <ac:spMk id="3" creationId="{E7D969BC-ADF2-0ADD-9B62-A691718A88B3}"/>
          </ac:spMkLst>
        </pc:spChg>
        <pc:spChg chg="del mod">
          <ac:chgData name="Lipcak, Ondrej" userId="318863fd-2a1a-495b-8f6d-1b8a86755126" providerId="ADAL" clId="{0030B4AE-ECB9-4B25-B223-02DD1509856A}" dt="2022-09-10T13:03:24.132" v="8792" actId="478"/>
          <ac:spMkLst>
            <pc:docMk/>
            <pc:sldMk cId="1062007257" sldId="337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1:14:09.273" v="16493"/>
        <pc:sldMkLst>
          <pc:docMk/>
          <pc:sldMk cId="268521578" sldId="338"/>
        </pc:sldMkLst>
        <pc:spChg chg="mod">
          <ac:chgData name="Lipcak, Ondrej" userId="318863fd-2a1a-495b-8f6d-1b8a86755126" providerId="ADAL" clId="{0030B4AE-ECB9-4B25-B223-02DD1509856A}" dt="2022-09-11T09:46:41.681" v="15778"/>
          <ac:spMkLst>
            <pc:docMk/>
            <pc:sldMk cId="268521578" sldId="338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1:14:09.273" v="16493"/>
          <ac:spMkLst>
            <pc:docMk/>
            <pc:sldMk cId="268521578" sldId="338"/>
            <ac:spMk id="3" creationId="{E7D969BC-ADF2-0ADD-9B62-A691718A88B3}"/>
          </ac:spMkLst>
        </pc:spChg>
        <pc:spChg chg="del mod">
          <ac:chgData name="Lipcak, Ondrej" userId="318863fd-2a1a-495b-8f6d-1b8a86755126" providerId="ADAL" clId="{0030B4AE-ECB9-4B25-B223-02DD1509856A}" dt="2022-09-10T13:03:27.588" v="8794" actId="478"/>
          <ac:spMkLst>
            <pc:docMk/>
            <pc:sldMk cId="268521578" sldId="338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44.263" v="15779"/>
        <pc:sldMkLst>
          <pc:docMk/>
          <pc:sldMk cId="2901660938" sldId="339"/>
        </pc:sldMkLst>
        <pc:spChg chg="mod">
          <ac:chgData name="Lipcak, Ondrej" userId="318863fd-2a1a-495b-8f6d-1b8a86755126" providerId="ADAL" clId="{0030B4AE-ECB9-4B25-B223-02DD1509856A}" dt="2022-09-11T09:46:44.263" v="15779"/>
          <ac:spMkLst>
            <pc:docMk/>
            <pc:sldMk cId="2901660938" sldId="339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6:54:05.643" v="12224" actId="20577"/>
          <ac:spMkLst>
            <pc:docMk/>
            <pc:sldMk cId="2901660938" sldId="339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0.453" v="8795" actId="478"/>
          <ac:spMkLst>
            <pc:docMk/>
            <pc:sldMk cId="2901660938" sldId="339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52.966" v="15782"/>
        <pc:sldMkLst>
          <pc:docMk/>
          <pc:sldMk cId="459069814" sldId="340"/>
        </pc:sldMkLst>
        <pc:spChg chg="mod">
          <ac:chgData name="Lipcak, Ondrej" userId="318863fd-2a1a-495b-8f6d-1b8a86755126" providerId="ADAL" clId="{0030B4AE-ECB9-4B25-B223-02DD1509856A}" dt="2022-09-11T09:46:52.966" v="15782"/>
          <ac:spMkLst>
            <pc:docMk/>
            <pc:sldMk cId="459069814" sldId="340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7:07:21.134" v="13537" actId="20577"/>
          <ac:spMkLst>
            <pc:docMk/>
            <pc:sldMk cId="459069814" sldId="340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3.709" v="8796" actId="478"/>
          <ac:spMkLst>
            <pc:docMk/>
            <pc:sldMk cId="459069814" sldId="340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59.039" v="15785"/>
        <pc:sldMkLst>
          <pc:docMk/>
          <pc:sldMk cId="3149202338" sldId="341"/>
        </pc:sldMkLst>
        <pc:spChg chg="mod">
          <ac:chgData name="Lipcak, Ondrej" userId="318863fd-2a1a-495b-8f6d-1b8a86755126" providerId="ADAL" clId="{0030B4AE-ECB9-4B25-B223-02DD1509856A}" dt="2022-09-11T09:46:59.039" v="15785"/>
          <ac:spMkLst>
            <pc:docMk/>
            <pc:sldMk cId="3149202338" sldId="341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4:35:30.659" v="11362" actId="20577"/>
          <ac:spMkLst>
            <pc:docMk/>
            <pc:sldMk cId="3149202338" sldId="341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8.620" v="8797" actId="478"/>
          <ac:spMkLst>
            <pc:docMk/>
            <pc:sldMk cId="3149202338" sldId="341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3.718" v="15786"/>
        <pc:sldMkLst>
          <pc:docMk/>
          <pc:sldMk cId="3913345591" sldId="342"/>
        </pc:sldMkLst>
        <pc:spChg chg="mod">
          <ac:chgData name="Lipcak, Ondrej" userId="318863fd-2a1a-495b-8f6d-1b8a86755126" providerId="ADAL" clId="{0030B4AE-ECB9-4B25-B223-02DD1509856A}" dt="2022-09-11T09:47:03.718" v="15786"/>
          <ac:spMkLst>
            <pc:docMk/>
            <pc:sldMk cId="3913345591" sldId="342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33:28.359" v="10122" actId="20577"/>
          <ac:spMkLst>
            <pc:docMk/>
            <pc:sldMk cId="3913345591" sldId="342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43.037" v="8798" actId="478"/>
          <ac:spMkLst>
            <pc:docMk/>
            <pc:sldMk cId="3913345591" sldId="342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6.011" v="15787"/>
        <pc:sldMkLst>
          <pc:docMk/>
          <pc:sldMk cId="2592635861" sldId="343"/>
        </pc:sldMkLst>
        <pc:spChg chg="mod">
          <ac:chgData name="Lipcak, Ondrej" userId="318863fd-2a1a-495b-8f6d-1b8a86755126" providerId="ADAL" clId="{0030B4AE-ECB9-4B25-B223-02DD1509856A}" dt="2022-09-11T09:47:06.011" v="15787"/>
          <ac:spMkLst>
            <pc:docMk/>
            <pc:sldMk cId="2592635861" sldId="343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0:05.588" v="8843" actId="14100"/>
          <ac:spMkLst>
            <pc:docMk/>
            <pc:sldMk cId="2592635861" sldId="343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46.308" v="8799" actId="478"/>
          <ac:spMkLst>
            <pc:docMk/>
            <pc:sldMk cId="2592635861" sldId="343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8.615" v="15788"/>
        <pc:sldMkLst>
          <pc:docMk/>
          <pc:sldMk cId="2306291151" sldId="344"/>
        </pc:sldMkLst>
        <pc:spChg chg="mod">
          <ac:chgData name="Lipcak, Ondrej" userId="318863fd-2a1a-495b-8f6d-1b8a86755126" providerId="ADAL" clId="{0030B4AE-ECB9-4B25-B223-02DD1509856A}" dt="2022-09-11T09:47:08.615" v="15788"/>
          <ac:spMkLst>
            <pc:docMk/>
            <pc:sldMk cId="2306291151" sldId="344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9:05.284" v="8838" actId="207"/>
          <ac:spMkLst>
            <pc:docMk/>
            <pc:sldMk cId="2306291151" sldId="344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50.652" v="8800" actId="478"/>
          <ac:spMkLst>
            <pc:docMk/>
            <pc:sldMk cId="2306291151" sldId="344"/>
            <ac:spMk id="4" creationId="{F51864E4-11A7-B9CE-EBC2-CF9CCDA3203A}"/>
          </ac:spMkLst>
        </pc:spChg>
      </pc:sldChg>
      <pc:sldChg chg="addSp delSp modSp add mod">
        <pc:chgData name="Lipcak, Ondrej" userId="318863fd-2a1a-495b-8f6d-1b8a86755126" providerId="ADAL" clId="{0030B4AE-ECB9-4B25-B223-02DD1509856A}" dt="2022-09-11T09:47:10.433" v="15789"/>
        <pc:sldMkLst>
          <pc:docMk/>
          <pc:sldMk cId="2086797983" sldId="345"/>
        </pc:sldMkLst>
        <pc:spChg chg="mod">
          <ac:chgData name="Lipcak, Ondrej" userId="318863fd-2a1a-495b-8f6d-1b8a86755126" providerId="ADAL" clId="{0030B4AE-ECB9-4B25-B223-02DD1509856A}" dt="2022-09-11T09:47:10.433" v="15789"/>
          <ac:spMkLst>
            <pc:docMk/>
            <pc:sldMk cId="2086797983" sldId="345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5:59.661" v="8871" actId="207"/>
          <ac:spMkLst>
            <pc:docMk/>
            <pc:sldMk cId="2086797983" sldId="345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56.980" v="8801" actId="478"/>
          <ac:spMkLst>
            <pc:docMk/>
            <pc:sldMk cId="2086797983" sldId="345"/>
            <ac:spMk id="4" creationId="{F51864E4-11A7-B9CE-EBC2-CF9CCDA3203A}"/>
          </ac:spMkLst>
        </pc:spChg>
        <pc:spChg chg="add mod">
          <ac:chgData name="Lipcak, Ondrej" userId="318863fd-2a1a-495b-8f6d-1b8a86755126" providerId="ADAL" clId="{0030B4AE-ECB9-4B25-B223-02DD1509856A}" dt="2022-09-10T11:20:42.204" v="5775" actId="1582"/>
          <ac:spMkLst>
            <pc:docMk/>
            <pc:sldMk cId="2086797983" sldId="345"/>
            <ac:spMk id="9" creationId="{8AC89368-DB49-B99E-2FBD-99F73B9E7360}"/>
          </ac:spMkLst>
        </pc:spChg>
        <pc:spChg chg="add mod">
          <ac:chgData name="Lipcak, Ondrej" userId="318863fd-2a1a-495b-8f6d-1b8a86755126" providerId="ADAL" clId="{0030B4AE-ECB9-4B25-B223-02DD1509856A}" dt="2022-09-10T11:20:55.311" v="5781" actId="14100"/>
          <ac:spMkLst>
            <pc:docMk/>
            <pc:sldMk cId="2086797983" sldId="345"/>
            <ac:spMk id="10" creationId="{9A7FE970-53B0-9E94-34DD-E409EEACC184}"/>
          </ac:spMkLst>
        </pc:spChg>
        <pc:spChg chg="add del">
          <ac:chgData name="Lipcak, Ondrej" userId="318863fd-2a1a-495b-8f6d-1b8a86755126" providerId="ADAL" clId="{0030B4AE-ECB9-4B25-B223-02DD1509856A}" dt="2022-09-10T11:21:15.059" v="5783" actId="478"/>
          <ac:spMkLst>
            <pc:docMk/>
            <pc:sldMk cId="2086797983" sldId="345"/>
            <ac:spMk id="11" creationId="{1B7B4B41-2BCA-F689-9594-ACA8C9388D9D}"/>
          </ac:spMkLst>
        </pc:spChg>
        <pc:spChg chg="add del mod">
          <ac:chgData name="Lipcak, Ondrej" userId="318863fd-2a1a-495b-8f6d-1b8a86755126" providerId="ADAL" clId="{0030B4AE-ECB9-4B25-B223-02DD1509856A}" dt="2022-09-10T11:26:06.146" v="5813" actId="478"/>
          <ac:spMkLst>
            <pc:docMk/>
            <pc:sldMk cId="2086797983" sldId="345"/>
            <ac:spMk id="12" creationId="{132D5866-3D99-69ED-F694-3AFDA3EFADF7}"/>
          </ac:spMkLst>
        </pc:spChg>
        <pc:spChg chg="add del mod">
          <ac:chgData name="Lipcak, Ondrej" userId="318863fd-2a1a-495b-8f6d-1b8a86755126" providerId="ADAL" clId="{0030B4AE-ECB9-4B25-B223-02DD1509856A}" dt="2022-09-10T11:25:33.602" v="5804" actId="478"/>
          <ac:spMkLst>
            <pc:docMk/>
            <pc:sldMk cId="2086797983" sldId="345"/>
            <ac:spMk id="15" creationId="{B18075F2-8398-1F06-0111-45F329DD5220}"/>
          </ac:spMkLst>
        </pc:spChg>
        <pc:spChg chg="add mod">
          <ac:chgData name="Lipcak, Ondrej" userId="318863fd-2a1a-495b-8f6d-1b8a86755126" providerId="ADAL" clId="{0030B4AE-ECB9-4B25-B223-02DD1509856A}" dt="2022-09-10T11:26:37.988" v="5827" actId="14100"/>
          <ac:spMkLst>
            <pc:docMk/>
            <pc:sldMk cId="2086797983" sldId="345"/>
            <ac:spMk id="16" creationId="{281F31A2-530F-C64C-3651-B84C2BC69F0D}"/>
          </ac:spMkLst>
        </pc:spChg>
        <pc:picChg chg="add mod ord">
          <ac:chgData name="Lipcak, Ondrej" userId="318863fd-2a1a-495b-8f6d-1b8a86755126" providerId="ADAL" clId="{0030B4AE-ECB9-4B25-B223-02DD1509856A}" dt="2022-09-10T11:19:51.202" v="5764" actId="1076"/>
          <ac:picMkLst>
            <pc:docMk/>
            <pc:sldMk cId="2086797983" sldId="345"/>
            <ac:picMk id="6" creationId="{C1DA9FAF-A4C5-D74A-64FF-86675D8BB812}"/>
          </ac:picMkLst>
        </pc:picChg>
        <pc:picChg chg="add mod">
          <ac:chgData name="Lipcak, Ondrej" userId="318863fd-2a1a-495b-8f6d-1b8a86755126" providerId="ADAL" clId="{0030B4AE-ECB9-4B25-B223-02DD1509856A}" dt="2022-09-10T11:19:55.932" v="5765" actId="1076"/>
          <ac:picMkLst>
            <pc:docMk/>
            <pc:sldMk cId="2086797983" sldId="345"/>
            <ac:picMk id="8" creationId="{71FFAE1C-4335-139E-4594-CCBB301AD220}"/>
          </ac:picMkLst>
        </pc:picChg>
        <pc:picChg chg="add del">
          <ac:chgData name="Lipcak, Ondrej" userId="318863fd-2a1a-495b-8f6d-1b8a86755126" providerId="ADAL" clId="{0030B4AE-ECB9-4B25-B223-02DD1509856A}" dt="2022-09-10T11:25:21.740" v="5802" actId="22"/>
          <ac:picMkLst>
            <pc:docMk/>
            <pc:sldMk cId="2086797983" sldId="345"/>
            <ac:picMk id="14" creationId="{C36A3FC3-7427-CB0F-AFF2-97F9636E354C}"/>
          </ac:picMkLst>
        </pc:picChg>
      </pc:sldChg>
      <pc:sldChg chg="delSp modSp add mod">
        <pc:chgData name="Lipcak, Ondrej" userId="318863fd-2a1a-495b-8f6d-1b8a86755126" providerId="ADAL" clId="{0030B4AE-ECB9-4B25-B223-02DD1509856A}" dt="2022-09-11T09:47:22.094" v="15792"/>
        <pc:sldMkLst>
          <pc:docMk/>
          <pc:sldMk cId="3378390014" sldId="346"/>
        </pc:sldMkLst>
        <pc:spChg chg="mod">
          <ac:chgData name="Lipcak, Ondrej" userId="318863fd-2a1a-495b-8f6d-1b8a86755126" providerId="ADAL" clId="{0030B4AE-ECB9-4B25-B223-02DD1509856A}" dt="2022-09-11T09:47:22.094" v="15792"/>
          <ac:spMkLst>
            <pc:docMk/>
            <pc:sldMk cId="3378390014" sldId="346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9:17.167" v="8841" actId="207"/>
          <ac:spMkLst>
            <pc:docMk/>
            <pc:sldMk cId="3378390014" sldId="346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05.804" v="8803" actId="478"/>
          <ac:spMkLst>
            <pc:docMk/>
            <pc:sldMk cId="3378390014" sldId="346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2:21:00.001" v="18094" actId="255"/>
        <pc:sldMkLst>
          <pc:docMk/>
          <pc:sldMk cId="3533971355" sldId="347"/>
        </pc:sldMkLst>
        <pc:spChg chg="mod">
          <ac:chgData name="Lipcak, Ondrej" userId="318863fd-2a1a-495b-8f6d-1b8a86755126" providerId="ADAL" clId="{0030B4AE-ECB9-4B25-B223-02DD1509856A}" dt="2022-09-11T09:47:24.412" v="15793"/>
          <ac:spMkLst>
            <pc:docMk/>
            <pc:sldMk cId="3533971355" sldId="347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2:21:00.001" v="18094" actId="255"/>
          <ac:spMkLst>
            <pc:docMk/>
            <pc:sldMk cId="3533971355" sldId="347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10.093" v="8804" actId="478"/>
          <ac:spMkLst>
            <pc:docMk/>
            <pc:sldMk cId="3533971355" sldId="347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19.709" v="15791" actId="790"/>
        <pc:sldMkLst>
          <pc:docMk/>
          <pc:sldMk cId="2537205286" sldId="348"/>
        </pc:sldMkLst>
        <pc:spChg chg="mod">
          <ac:chgData name="Lipcak, Ondrej" userId="318863fd-2a1a-495b-8f6d-1b8a86755126" providerId="ADAL" clId="{0030B4AE-ECB9-4B25-B223-02DD1509856A}" dt="2022-09-11T09:47:19.709" v="15791" actId="790"/>
          <ac:spMkLst>
            <pc:docMk/>
            <pc:sldMk cId="2537205286" sldId="348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6:02.780" v="8872" actId="207"/>
          <ac:spMkLst>
            <pc:docMk/>
            <pc:sldMk cId="2537205286" sldId="348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00.710" v="8802" actId="478"/>
          <ac:spMkLst>
            <pc:docMk/>
            <pc:sldMk cId="2537205286" sldId="348"/>
            <ac:spMk id="4" creationId="{F51864E4-11A7-B9CE-EBC2-CF9CCDA3203A}"/>
          </ac:spMkLst>
        </pc:spChg>
        <pc:spChg chg="del">
          <ac:chgData name="Lipcak, Ondrej" userId="318863fd-2a1a-495b-8f6d-1b8a86755126" providerId="ADAL" clId="{0030B4AE-ECB9-4B25-B223-02DD1509856A}" dt="2022-09-10T11:27:14.011" v="5843" actId="478"/>
          <ac:spMkLst>
            <pc:docMk/>
            <pc:sldMk cId="2537205286" sldId="348"/>
            <ac:spMk id="9" creationId="{8AC89368-DB49-B99E-2FBD-99F73B9E7360}"/>
          </ac:spMkLst>
        </pc:spChg>
        <pc:spChg chg="del">
          <ac:chgData name="Lipcak, Ondrej" userId="318863fd-2a1a-495b-8f6d-1b8a86755126" providerId="ADAL" clId="{0030B4AE-ECB9-4B25-B223-02DD1509856A}" dt="2022-09-10T11:27:15.495" v="5845" actId="478"/>
          <ac:spMkLst>
            <pc:docMk/>
            <pc:sldMk cId="2537205286" sldId="348"/>
            <ac:spMk id="10" creationId="{9A7FE970-53B0-9E94-34DD-E409EEACC184}"/>
          </ac:spMkLst>
        </pc:spChg>
        <pc:spChg chg="del">
          <ac:chgData name="Lipcak, Ondrej" userId="318863fd-2a1a-495b-8f6d-1b8a86755126" providerId="ADAL" clId="{0030B4AE-ECB9-4B25-B223-02DD1509856A}" dt="2022-09-10T11:27:12.843" v="5842" actId="478"/>
          <ac:spMkLst>
            <pc:docMk/>
            <pc:sldMk cId="2537205286" sldId="348"/>
            <ac:spMk id="16" creationId="{281F31A2-530F-C64C-3651-B84C2BC69F0D}"/>
          </ac:spMkLst>
        </pc:spChg>
        <pc:picChg chg="del">
          <ac:chgData name="Lipcak, Ondrej" userId="318863fd-2a1a-495b-8f6d-1b8a86755126" providerId="ADAL" clId="{0030B4AE-ECB9-4B25-B223-02DD1509856A}" dt="2022-09-10T11:27:14.654" v="5844" actId="478"/>
          <ac:picMkLst>
            <pc:docMk/>
            <pc:sldMk cId="2537205286" sldId="348"/>
            <ac:picMk id="6" creationId="{C1DA9FAF-A4C5-D74A-64FF-86675D8BB812}"/>
          </ac:picMkLst>
        </pc:picChg>
        <pc:picChg chg="del">
          <ac:chgData name="Lipcak, Ondrej" userId="318863fd-2a1a-495b-8f6d-1b8a86755126" providerId="ADAL" clId="{0030B4AE-ECB9-4B25-B223-02DD1509856A}" dt="2022-09-10T11:27:10.523" v="5841" actId="478"/>
          <ac:picMkLst>
            <pc:docMk/>
            <pc:sldMk cId="2537205286" sldId="348"/>
            <ac:picMk id="8" creationId="{71FFAE1C-4335-139E-4594-CCBB301AD220}"/>
          </ac:picMkLst>
        </pc:picChg>
      </pc:sldChg>
      <pc:sldChg chg="modSp add mod">
        <pc:chgData name="Lipcak, Ondrej" userId="318863fd-2a1a-495b-8f6d-1b8a86755126" providerId="ADAL" clId="{0030B4AE-ECB9-4B25-B223-02DD1509856A}" dt="2022-09-11T09:46:51.423" v="15781" actId="790"/>
        <pc:sldMkLst>
          <pc:docMk/>
          <pc:sldMk cId="1537808699" sldId="349"/>
        </pc:sldMkLst>
        <pc:spChg chg="mod">
          <ac:chgData name="Lipcak, Ondrej" userId="318863fd-2a1a-495b-8f6d-1b8a86755126" providerId="ADAL" clId="{0030B4AE-ECB9-4B25-B223-02DD1509856A}" dt="2022-09-11T09:46:51.423" v="15781" actId="790"/>
          <ac:spMkLst>
            <pc:docMk/>
            <pc:sldMk cId="1537808699" sldId="349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7:06:29.779" v="13492" actId="20577"/>
          <ac:spMkLst>
            <pc:docMk/>
            <pc:sldMk cId="1537808699" sldId="349"/>
            <ac:spMk id="3" creationId="{E7D969BC-ADF2-0ADD-9B62-A691718A88B3}"/>
          </ac:spMkLst>
        </pc:spChg>
      </pc:sldChg>
      <pc:sldChg chg="addSp delSp modSp add mod">
        <pc:chgData name="Lipcak, Ondrej" userId="318863fd-2a1a-495b-8f6d-1b8a86755126" providerId="ADAL" clId="{0030B4AE-ECB9-4B25-B223-02DD1509856A}" dt="2022-09-11T08:20:23.462" v="15301" actId="6549"/>
        <pc:sldMkLst>
          <pc:docMk/>
          <pc:sldMk cId="906609420" sldId="350"/>
        </pc:sldMkLst>
        <pc:spChg chg="mod">
          <ac:chgData name="Lipcak, Ondrej" userId="318863fd-2a1a-495b-8f6d-1b8a86755126" providerId="ADAL" clId="{0030B4AE-ECB9-4B25-B223-02DD1509856A}" dt="2022-09-11T08:20:23.462" v="15301" actId="6549"/>
          <ac:spMkLst>
            <pc:docMk/>
            <pc:sldMk cId="906609420" sldId="350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0030B4AE-ECB9-4B25-B223-02DD1509856A}" dt="2022-09-11T07:14:18.066" v="13625" actId="478"/>
          <ac:spMkLst>
            <pc:docMk/>
            <pc:sldMk cId="906609420" sldId="350"/>
            <ac:spMk id="3" creationId="{19C847B9-1C1D-3AA2-34C5-2718B97EEE7B}"/>
          </ac:spMkLst>
        </pc:spChg>
        <pc:spChg chg="add mod">
          <ac:chgData name="Lipcak, Ondrej" userId="318863fd-2a1a-495b-8f6d-1b8a86755126" providerId="ADAL" clId="{0030B4AE-ECB9-4B25-B223-02DD1509856A}" dt="2022-09-11T07:31:19.629" v="14066" actId="255"/>
          <ac:spMkLst>
            <pc:docMk/>
            <pc:sldMk cId="906609420" sldId="350"/>
            <ac:spMk id="12" creationId="{65D8B619-6799-1F71-42E2-0652F76D388D}"/>
          </ac:spMkLst>
        </pc:spChg>
        <pc:spChg chg="add mod">
          <ac:chgData name="Lipcak, Ondrej" userId="318863fd-2a1a-495b-8f6d-1b8a86755126" providerId="ADAL" clId="{0030B4AE-ECB9-4B25-B223-02DD1509856A}" dt="2022-09-11T07:31:15.311" v="14065" actId="255"/>
          <ac:spMkLst>
            <pc:docMk/>
            <pc:sldMk cId="906609420" sldId="350"/>
            <ac:spMk id="23" creationId="{3508A894-DB66-495A-ED8B-9742E103FA1C}"/>
          </ac:spMkLst>
        </pc:spChg>
        <pc:spChg chg="add mod">
          <ac:chgData name="Lipcak, Ondrej" userId="318863fd-2a1a-495b-8f6d-1b8a86755126" providerId="ADAL" clId="{0030B4AE-ECB9-4B25-B223-02DD1509856A}" dt="2022-09-11T07:32:07.740" v="14077" actId="1076"/>
          <ac:spMkLst>
            <pc:docMk/>
            <pc:sldMk cId="906609420" sldId="350"/>
            <ac:spMk id="43" creationId="{5C4725C1-9FD9-F3F9-8498-F5E992ABA3C1}"/>
          </ac:spMkLst>
        </pc:spChg>
        <pc:spChg chg="add del mod">
          <ac:chgData name="Lipcak, Ondrej" userId="318863fd-2a1a-495b-8f6d-1b8a86755126" providerId="ADAL" clId="{0030B4AE-ECB9-4B25-B223-02DD1509856A}" dt="2022-09-11T07:21:15.049" v="13848"/>
          <ac:spMkLst>
            <pc:docMk/>
            <pc:sldMk cId="906609420" sldId="350"/>
            <ac:spMk id="44" creationId="{43F303EB-B50D-53B3-1702-2C20A90246BA}"/>
          </ac:spMkLst>
        </pc:spChg>
        <pc:spChg chg="add del mod">
          <ac:chgData name="Lipcak, Ondrej" userId="318863fd-2a1a-495b-8f6d-1b8a86755126" providerId="ADAL" clId="{0030B4AE-ECB9-4B25-B223-02DD1509856A}" dt="2022-09-11T07:21:29.026" v="13855" actId="478"/>
          <ac:spMkLst>
            <pc:docMk/>
            <pc:sldMk cId="906609420" sldId="350"/>
            <ac:spMk id="45" creationId="{6060617A-0E64-2A7F-BB14-22D45E784433}"/>
          </ac:spMkLst>
        </pc:spChg>
        <pc:spChg chg="add del mod">
          <ac:chgData name="Lipcak, Ondrej" userId="318863fd-2a1a-495b-8f6d-1b8a86755126" providerId="ADAL" clId="{0030B4AE-ECB9-4B25-B223-02DD1509856A}" dt="2022-09-11T07:21:29.029" v="13857"/>
          <ac:spMkLst>
            <pc:docMk/>
            <pc:sldMk cId="906609420" sldId="350"/>
            <ac:spMk id="46" creationId="{72E7DB97-7FEF-D3C1-4ED4-8F7194385FD7}"/>
          </ac:spMkLst>
        </pc:spChg>
        <pc:picChg chg="del">
          <ac:chgData name="Lipcak, Ondrej" userId="318863fd-2a1a-495b-8f6d-1b8a86755126" providerId="ADAL" clId="{0030B4AE-ECB9-4B25-B223-02DD1509856A}" dt="2022-09-11T07:14:15.402" v="13624" actId="478"/>
          <ac:picMkLst>
            <pc:docMk/>
            <pc:sldMk cId="906609420" sldId="350"/>
            <ac:picMk id="11" creationId="{5C9B0394-F08B-4575-A6A6-1DEEAB6CD39A}"/>
          </ac:picMkLst>
        </pc:picChg>
        <pc:picChg chg="del">
          <ac:chgData name="Lipcak, Ondrej" userId="318863fd-2a1a-495b-8f6d-1b8a86755126" providerId="ADAL" clId="{0030B4AE-ECB9-4B25-B223-02DD1509856A}" dt="2022-09-11T07:14:18.739" v="13626" actId="478"/>
          <ac:picMkLst>
            <pc:docMk/>
            <pc:sldMk cId="906609420" sldId="350"/>
            <ac:picMk id="15" creationId="{924BE9CD-B25E-4EA1-9043-42F92E6E5061}"/>
          </ac:picMkLst>
        </pc:picChg>
        <pc:picChg chg="mod">
          <ac:chgData name="Lipcak, Ondrej" userId="318863fd-2a1a-495b-8f6d-1b8a86755126" providerId="ADAL" clId="{0030B4AE-ECB9-4B25-B223-02DD1509856A}" dt="2022-09-11T07:15:21.941" v="13637" actId="14100"/>
          <ac:picMkLst>
            <pc:docMk/>
            <pc:sldMk cId="906609420" sldId="350"/>
            <ac:picMk id="16" creationId="{0A33A5FA-7341-490B-9A03-3B5D7C22DEE3}"/>
          </ac:picMkLst>
        </pc:picChg>
        <pc:picChg chg="mod">
          <ac:chgData name="Lipcak, Ondrej" userId="318863fd-2a1a-495b-8f6d-1b8a86755126" providerId="ADAL" clId="{0030B4AE-ECB9-4B25-B223-02DD1509856A}" dt="2022-09-11T07:21:22.501" v="13853" actId="1076"/>
          <ac:picMkLst>
            <pc:docMk/>
            <pc:sldMk cId="906609420" sldId="350"/>
            <ac:picMk id="17" creationId="{C38DC9EE-3014-42EE-B1FB-D6DCE7891395}"/>
          </ac:picMkLst>
        </pc:picChg>
        <pc:cxnChg chg="add mod">
          <ac:chgData name="Lipcak, Ondrej" userId="318863fd-2a1a-495b-8f6d-1b8a86755126" providerId="ADAL" clId="{0030B4AE-ECB9-4B25-B223-02DD1509856A}" dt="2022-09-11T07:31:19.629" v="14066" actId="255"/>
          <ac:cxnSpMkLst>
            <pc:docMk/>
            <pc:sldMk cId="906609420" sldId="350"/>
            <ac:cxnSpMk id="5" creationId="{1AC45A96-34DC-EA1B-BB55-28B0BC279836}"/>
          </ac:cxnSpMkLst>
        </pc:cxnChg>
        <pc:cxnChg chg="add mod">
          <ac:chgData name="Lipcak, Ondrej" userId="318863fd-2a1a-495b-8f6d-1b8a86755126" providerId="ADAL" clId="{0030B4AE-ECB9-4B25-B223-02DD1509856A}" dt="2022-09-11T07:31:15.311" v="14065" actId="255"/>
          <ac:cxnSpMkLst>
            <pc:docMk/>
            <pc:sldMk cId="906609420" sldId="350"/>
            <ac:cxnSpMk id="7" creationId="{34C14231-09F1-4E0F-1F21-31082A858EA4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36" creationId="{C2AEC5D5-D348-D4C8-31F1-A88742EA1736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38" creationId="{DB2A4023-E29B-EA26-B674-A5D8F95D4D14}"/>
          </ac:cxnSpMkLst>
        </pc:cxnChg>
        <pc:cxnChg chg="add del mod">
          <ac:chgData name="Lipcak, Ondrej" userId="318863fd-2a1a-495b-8f6d-1b8a86755126" providerId="ADAL" clId="{0030B4AE-ECB9-4B25-B223-02DD1509856A}" dt="2022-09-11T07:20:01.979" v="13796" actId="478"/>
          <ac:cxnSpMkLst>
            <pc:docMk/>
            <pc:sldMk cId="906609420" sldId="350"/>
            <ac:cxnSpMk id="39" creationId="{585625A5-816D-4C84-472D-32DD213303D0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40" creationId="{2495FD7C-07BA-971F-B835-0AAB12B1D7D2}"/>
          </ac:cxnSpMkLst>
        </pc:cxnChg>
        <pc:cxnChg chg="add del mod">
          <ac:chgData name="Lipcak, Ondrej" userId="318863fd-2a1a-495b-8f6d-1b8a86755126" providerId="ADAL" clId="{0030B4AE-ECB9-4B25-B223-02DD1509856A}" dt="2022-09-11T07:19:41.499" v="13793" actId="478"/>
          <ac:cxnSpMkLst>
            <pc:docMk/>
            <pc:sldMk cId="906609420" sldId="350"/>
            <ac:cxnSpMk id="41" creationId="{0DACA7BF-E37D-6A4F-69AF-F03E454CA35E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add mod">
        <pc:chgData name="Lipcak, Ondrej" userId="318863fd-2a1a-495b-8f6d-1b8a86755126" providerId="ADAL" clId="{0030B4AE-ECB9-4B25-B223-02DD1509856A}" dt="2022-09-11T12:04:10.632" v="17270" actId="6549"/>
        <pc:sldMkLst>
          <pc:docMk/>
          <pc:sldMk cId="1596976567" sldId="351"/>
        </pc:sldMkLst>
        <pc:spChg chg="mod">
          <ac:chgData name="Lipcak, Ondrej" userId="318863fd-2a1a-495b-8f6d-1b8a86755126" providerId="ADAL" clId="{0030B4AE-ECB9-4B25-B223-02DD1509856A}" dt="2022-09-11T12:04:10.632" v="17270" actId="6549"/>
          <ac:spMkLst>
            <pc:docMk/>
            <pc:sldMk cId="1596976567" sldId="351"/>
            <ac:spMk id="3" creationId="{4C8D8D05-90FB-4548-9CEA-44E94AA1162E}"/>
          </ac:spMkLst>
        </pc:spChg>
        <pc:picChg chg="mod">
          <ac:chgData name="Lipcak, Ondrej" userId="318863fd-2a1a-495b-8f6d-1b8a86755126" providerId="ADAL" clId="{0030B4AE-ECB9-4B25-B223-02DD1509856A}" dt="2022-09-11T07:47:21.192" v="14239" actId="29295"/>
          <ac:picMkLst>
            <pc:docMk/>
            <pc:sldMk cId="1596976567" sldId="351"/>
            <ac:picMk id="2" creationId="{F359C739-D72C-94E6-B79D-37966B6EFBFF}"/>
          </ac:picMkLst>
        </pc:picChg>
      </pc:sldChg>
      <pc:sldChg chg="addSp delSp modSp add mod chgLayout">
        <pc:chgData name="Lipcak, Ondrej" userId="318863fd-2a1a-495b-8f6d-1b8a86755126" providerId="ADAL" clId="{0030B4AE-ECB9-4B25-B223-02DD1509856A}" dt="2022-09-11T08:48:05.429" v="15765" actId="1076"/>
        <pc:sldMkLst>
          <pc:docMk/>
          <pc:sldMk cId="2200227321" sldId="352"/>
        </pc:sldMkLst>
        <pc:spChg chg="mod ord">
          <ac:chgData name="Lipcak, Ondrej" userId="318863fd-2a1a-495b-8f6d-1b8a86755126" providerId="ADAL" clId="{0030B4AE-ECB9-4B25-B223-02DD1509856A}" dt="2022-09-11T08:46:22.172" v="15670" actId="700"/>
          <ac:spMkLst>
            <pc:docMk/>
            <pc:sldMk cId="2200227321" sldId="352"/>
            <ac:spMk id="2" creationId="{9E20A531-5D8B-41D2-85D6-3DEA9ED221E4}"/>
          </ac:spMkLst>
        </pc:spChg>
        <pc:spChg chg="mod ord">
          <ac:chgData name="Lipcak, Ondrej" userId="318863fd-2a1a-495b-8f6d-1b8a86755126" providerId="ADAL" clId="{0030B4AE-ECB9-4B25-B223-02DD1509856A}" dt="2022-09-11T08:47:15.815" v="15746" actId="20577"/>
          <ac:spMkLst>
            <pc:docMk/>
            <pc:sldMk cId="2200227321" sldId="352"/>
            <ac:spMk id="3" creationId="{0C02DBD9-617F-4BDC-B8F7-F3454329A52D}"/>
          </ac:spMkLst>
        </pc:spChg>
        <pc:spChg chg="add mod">
          <ac:chgData name="Lipcak, Ondrej" userId="318863fd-2a1a-495b-8f6d-1b8a86755126" providerId="ADAL" clId="{0030B4AE-ECB9-4B25-B223-02DD1509856A}" dt="2022-09-11T08:47:57.300" v="15764" actId="14100"/>
          <ac:spMkLst>
            <pc:docMk/>
            <pc:sldMk cId="2200227321" sldId="352"/>
            <ac:spMk id="9" creationId="{23F53155-173D-A611-0CA5-135700B47511}"/>
          </ac:spMkLst>
        </pc:spChg>
        <pc:picChg chg="del">
          <ac:chgData name="Lipcak, Ondrej" userId="318863fd-2a1a-495b-8f6d-1b8a86755126" providerId="ADAL" clId="{0030B4AE-ECB9-4B25-B223-02DD1509856A}" dt="2022-09-11T08:40:30.895" v="15368" actId="478"/>
          <ac:picMkLst>
            <pc:docMk/>
            <pc:sldMk cId="2200227321" sldId="352"/>
            <ac:picMk id="5" creationId="{6ADCED50-99A9-499B-9EFB-58BDB1073489}"/>
          </ac:picMkLst>
        </pc:picChg>
        <pc:picChg chg="add mod">
          <ac:chgData name="Lipcak, Ondrej" userId="318863fd-2a1a-495b-8f6d-1b8a86755126" providerId="ADAL" clId="{0030B4AE-ECB9-4B25-B223-02DD1509856A}" dt="2022-09-11T08:48:05.429" v="15765" actId="1076"/>
          <ac:picMkLst>
            <pc:docMk/>
            <pc:sldMk cId="2200227321" sldId="352"/>
            <ac:picMk id="6" creationId="{2BA602E1-4B2E-DD07-8A26-244C4355CB75}"/>
          </ac:picMkLst>
        </pc:picChg>
      </pc:sldChg>
      <pc:sldChg chg="addSp delSp modSp add mod">
        <pc:chgData name="Lipcak, Ondrej" userId="318863fd-2a1a-495b-8f6d-1b8a86755126" providerId="ADAL" clId="{0030B4AE-ECB9-4B25-B223-02DD1509856A}" dt="2022-09-11T11:28:33.972" v="16802" actId="1076"/>
        <pc:sldMkLst>
          <pc:docMk/>
          <pc:sldMk cId="3962932788" sldId="353"/>
        </pc:sldMkLst>
        <pc:spChg chg="mod">
          <ac:chgData name="Lipcak, Ondrej" userId="318863fd-2a1a-495b-8f6d-1b8a86755126" providerId="ADAL" clId="{0030B4AE-ECB9-4B25-B223-02DD1509856A}" dt="2022-09-11T11:13:58.447" v="16492" actId="790"/>
          <ac:spMkLst>
            <pc:docMk/>
            <pc:sldMk cId="3962932788" sldId="353"/>
            <ac:spMk id="2" creationId="{50B1320F-8B04-28D1-3DC3-1D0E0863C753}"/>
          </ac:spMkLst>
        </pc:spChg>
        <pc:spChg chg="del mod">
          <ac:chgData name="Lipcak, Ondrej" userId="318863fd-2a1a-495b-8f6d-1b8a86755126" providerId="ADAL" clId="{0030B4AE-ECB9-4B25-B223-02DD1509856A}" dt="2022-09-11T11:17:58.115" v="16497"/>
          <ac:spMkLst>
            <pc:docMk/>
            <pc:sldMk cId="3962932788" sldId="353"/>
            <ac:spMk id="3" creationId="{E7D969BC-ADF2-0ADD-9B62-A691718A88B3}"/>
          </ac:spMkLst>
        </pc:spChg>
        <pc:spChg chg="add mod">
          <ac:chgData name="Lipcak, Ondrej" userId="318863fd-2a1a-495b-8f6d-1b8a86755126" providerId="ADAL" clId="{0030B4AE-ECB9-4B25-B223-02DD1509856A}" dt="2022-09-11T11:28:15.207" v="16800" actId="790"/>
          <ac:spMkLst>
            <pc:docMk/>
            <pc:sldMk cId="3962932788" sldId="353"/>
            <ac:spMk id="8" creationId="{7937AB3F-0790-D645-B58B-91F9FD13F923}"/>
          </ac:spMkLst>
        </pc:spChg>
        <pc:spChg chg="add del mod">
          <ac:chgData name="Lipcak, Ondrej" userId="318863fd-2a1a-495b-8f6d-1b8a86755126" providerId="ADAL" clId="{0030B4AE-ECB9-4B25-B223-02DD1509856A}" dt="2022-09-11T11:21:11.270" v="16607" actId="478"/>
          <ac:spMkLst>
            <pc:docMk/>
            <pc:sldMk cId="3962932788" sldId="353"/>
            <ac:spMk id="9" creationId="{B7F0DB42-CFEA-3613-FB73-9FC2563B77E3}"/>
          </ac:spMkLst>
        </pc:spChg>
        <pc:spChg chg="add del mod">
          <ac:chgData name="Lipcak, Ondrej" userId="318863fd-2a1a-495b-8f6d-1b8a86755126" providerId="ADAL" clId="{0030B4AE-ECB9-4B25-B223-02DD1509856A}" dt="2022-09-11T11:21:11.270" v="16607" actId="478"/>
          <ac:spMkLst>
            <pc:docMk/>
            <pc:sldMk cId="3962932788" sldId="353"/>
            <ac:spMk id="10" creationId="{60A54E95-E21C-DEE5-9AF5-E19DDC25659E}"/>
          </ac:spMkLst>
        </pc:spChg>
        <pc:spChg chg="add mod">
          <ac:chgData name="Lipcak, Ondrej" userId="318863fd-2a1a-495b-8f6d-1b8a86755126" providerId="ADAL" clId="{0030B4AE-ECB9-4B25-B223-02DD1509856A}" dt="2022-09-11T11:28:15.207" v="16800" actId="790"/>
          <ac:spMkLst>
            <pc:docMk/>
            <pc:sldMk cId="3962932788" sldId="353"/>
            <ac:spMk id="11" creationId="{38168B7F-F77C-B54A-9D85-D50A45D9A1F5}"/>
          </ac:spMkLst>
        </pc:spChg>
        <pc:spChg chg="add mod">
          <ac:chgData name="Lipcak, Ondrej" userId="318863fd-2a1a-495b-8f6d-1b8a86755126" providerId="ADAL" clId="{0030B4AE-ECB9-4B25-B223-02DD1509856A}" dt="2022-09-11T11:28:00.560" v="16799" actId="790"/>
          <ac:spMkLst>
            <pc:docMk/>
            <pc:sldMk cId="3962932788" sldId="353"/>
            <ac:spMk id="16" creationId="{CEA0C054-E571-43F2-6E76-21FD4A84D70E}"/>
          </ac:spMkLst>
        </pc:spChg>
        <pc:spChg chg="add mod">
          <ac:chgData name="Lipcak, Ondrej" userId="318863fd-2a1a-495b-8f6d-1b8a86755126" providerId="ADAL" clId="{0030B4AE-ECB9-4B25-B223-02DD1509856A}" dt="2022-09-11T11:28:31.249" v="16801" actId="14100"/>
          <ac:spMkLst>
            <pc:docMk/>
            <pc:sldMk cId="3962932788" sldId="353"/>
            <ac:spMk id="21" creationId="{8263430F-74BB-2507-2DC3-14DE00CB7CA0}"/>
          </ac:spMkLst>
        </pc:spChg>
        <pc:spChg chg="add mod">
          <ac:chgData name="Lipcak, Ondrej" userId="318863fd-2a1a-495b-8f6d-1b8a86755126" providerId="ADAL" clId="{0030B4AE-ECB9-4B25-B223-02DD1509856A}" dt="2022-09-11T11:28:33.972" v="16802" actId="1076"/>
          <ac:spMkLst>
            <pc:docMk/>
            <pc:sldMk cId="3962932788" sldId="353"/>
            <ac:spMk id="22" creationId="{24EE15C3-A58F-F750-9F04-CC8794996E8E}"/>
          </ac:spMkLst>
        </pc:spChg>
        <pc:picChg chg="add mod">
          <ac:chgData name="Lipcak, Ondrej" userId="318863fd-2a1a-495b-8f6d-1b8a86755126" providerId="ADAL" clId="{0030B4AE-ECB9-4B25-B223-02DD1509856A}" dt="2022-09-11T11:22:45.571" v="16620" actId="1076"/>
          <ac:picMkLst>
            <pc:docMk/>
            <pc:sldMk cId="3962932788" sldId="353"/>
            <ac:picMk id="4" creationId="{F689FCF9-2343-B560-6576-468B9F6E8558}"/>
          </ac:picMkLst>
        </pc:picChg>
        <pc:picChg chg="add mod">
          <ac:chgData name="Lipcak, Ondrej" userId="318863fd-2a1a-495b-8f6d-1b8a86755126" providerId="ADAL" clId="{0030B4AE-ECB9-4B25-B223-02DD1509856A}" dt="2022-09-11T11:22:41.238" v="16619" actId="1076"/>
          <ac:picMkLst>
            <pc:docMk/>
            <pc:sldMk cId="3962932788" sldId="353"/>
            <ac:picMk id="5" creationId="{5103946E-E539-0BD1-7EC8-71235270C857}"/>
          </ac:picMkLst>
        </pc:picChg>
        <pc:cxnChg chg="add del mod">
          <ac:chgData name="Lipcak, Ondrej" userId="318863fd-2a1a-495b-8f6d-1b8a86755126" providerId="ADAL" clId="{0030B4AE-ECB9-4B25-B223-02DD1509856A}" dt="2022-09-11T11:20:18.222" v="16564" actId="478"/>
          <ac:cxnSpMkLst>
            <pc:docMk/>
            <pc:sldMk cId="3962932788" sldId="353"/>
            <ac:cxnSpMk id="6" creationId="{8C891F19-C403-0D80-B6AE-EFB40C73103B}"/>
          </ac:cxnSpMkLst>
        </pc:cxnChg>
        <pc:cxnChg chg="add del mod">
          <ac:chgData name="Lipcak, Ondrej" userId="318863fd-2a1a-495b-8f6d-1b8a86755126" providerId="ADAL" clId="{0030B4AE-ECB9-4B25-B223-02DD1509856A}" dt="2022-09-11T11:21:11.270" v="16607" actId="478"/>
          <ac:cxnSpMkLst>
            <pc:docMk/>
            <pc:sldMk cId="3962932788" sldId="353"/>
            <ac:cxnSpMk id="7" creationId="{3E1758B2-D766-F217-A3FB-15626BA5056D}"/>
          </ac:cxnSpMkLst>
        </pc:cxnChg>
        <pc:cxnChg chg="add mod">
          <ac:chgData name="Lipcak, Ondrej" userId="318863fd-2a1a-495b-8f6d-1b8a86755126" providerId="ADAL" clId="{0030B4AE-ECB9-4B25-B223-02DD1509856A}" dt="2022-09-11T11:27:07.237" v="16795" actId="208"/>
          <ac:cxnSpMkLst>
            <pc:docMk/>
            <pc:sldMk cId="3962932788" sldId="353"/>
            <ac:cxnSpMk id="12" creationId="{7334C7A7-F0F3-B501-5370-1A522D713DB8}"/>
          </ac:cxnSpMkLst>
        </pc:cxnChg>
        <pc:cxnChg chg="add mod">
          <ac:chgData name="Lipcak, Ondrej" userId="318863fd-2a1a-495b-8f6d-1b8a86755126" providerId="ADAL" clId="{0030B4AE-ECB9-4B25-B223-02DD1509856A}" dt="2022-09-11T11:27:19.286" v="16796" actId="208"/>
          <ac:cxnSpMkLst>
            <pc:docMk/>
            <pc:sldMk cId="3962932788" sldId="353"/>
            <ac:cxnSpMk id="13" creationId="{713A4B40-9E2C-C05C-DB77-E1827E56B085}"/>
          </ac:cxnSpMkLst>
        </pc:cxnChg>
        <pc:cxnChg chg="add mod">
          <ac:chgData name="Lipcak, Ondrej" userId="318863fd-2a1a-495b-8f6d-1b8a86755126" providerId="ADAL" clId="{0030B4AE-ECB9-4B25-B223-02DD1509856A}" dt="2022-09-11T11:27:33.822" v="16797" actId="208"/>
          <ac:cxnSpMkLst>
            <pc:docMk/>
            <pc:sldMk cId="3962932788" sldId="353"/>
            <ac:cxnSpMk id="14" creationId="{2564D84A-E730-5F08-1300-35225780D623}"/>
          </ac:cxnSpMkLst>
        </pc:cxnChg>
        <pc:cxnChg chg="add mod">
          <ac:chgData name="Lipcak, Ondrej" userId="318863fd-2a1a-495b-8f6d-1b8a86755126" providerId="ADAL" clId="{0030B4AE-ECB9-4B25-B223-02DD1509856A}" dt="2022-09-11T11:27:44.147" v="16798" actId="208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add mod">
        <pc:chgData name="Lipcak, Ondrej" userId="318863fd-2a1a-495b-8f6d-1b8a86755126" providerId="ADAL" clId="{0030B4AE-ECB9-4B25-B223-02DD1509856A}" dt="2022-09-11T11:19:14.901" v="16551" actId="207"/>
        <pc:sldMkLst>
          <pc:docMk/>
          <pc:sldMk cId="2188679293" sldId="354"/>
        </pc:sldMkLst>
        <pc:spChg chg="add mod">
          <ac:chgData name="Lipcak, Ondrej" userId="318863fd-2a1a-495b-8f6d-1b8a86755126" providerId="ADAL" clId="{0030B4AE-ECB9-4B25-B223-02DD1509856A}" dt="2022-09-11T11:19:14.901" v="16551" actId="207"/>
          <ac:spMkLst>
            <pc:docMk/>
            <pc:sldMk cId="2188679293" sldId="354"/>
            <ac:spMk id="3" creationId="{31063F8E-3FBF-5A8D-E0C1-121E79CBFC73}"/>
          </ac:spMkLst>
        </pc:spChg>
        <pc:picChg chg="del">
          <ac:chgData name="Lipcak, Ondrej" userId="318863fd-2a1a-495b-8f6d-1b8a86755126" providerId="ADAL" clId="{0030B4AE-ECB9-4B25-B223-02DD1509856A}" dt="2022-09-11T11:18:58.103" v="16511" actId="478"/>
          <ac:picMkLst>
            <pc:docMk/>
            <pc:sldMk cId="2188679293" sldId="354"/>
            <ac:picMk id="4" creationId="{F689FCF9-2343-B560-6576-468B9F6E8558}"/>
          </ac:picMkLst>
        </pc:picChg>
        <pc:picChg chg="del">
          <ac:chgData name="Lipcak, Ondrej" userId="318863fd-2a1a-495b-8f6d-1b8a86755126" providerId="ADAL" clId="{0030B4AE-ECB9-4B25-B223-02DD1509856A}" dt="2022-09-11T11:18:59.742" v="16512" actId="478"/>
          <ac:picMkLst>
            <pc:docMk/>
            <pc:sldMk cId="2188679293" sldId="354"/>
            <ac:picMk id="5" creationId="{5103946E-E539-0BD1-7EC8-71235270C857}"/>
          </ac:picMkLst>
        </pc:picChg>
      </pc:sldChg>
      <pc:sldChg chg="addSp delSp modSp new mod">
        <pc:chgData name="Lipcak, Ondrej" userId="318863fd-2a1a-495b-8f6d-1b8a86755126" providerId="ADAL" clId="{0030B4AE-ECB9-4B25-B223-02DD1509856A}" dt="2022-09-11T12:18:41.100" v="18091" actId="113"/>
        <pc:sldMkLst>
          <pc:docMk/>
          <pc:sldMk cId="1712987572" sldId="355"/>
        </pc:sldMkLst>
        <pc:spChg chg="mod">
          <ac:chgData name="Lipcak, Ondrej" userId="318863fd-2a1a-495b-8f6d-1b8a86755126" providerId="ADAL" clId="{0030B4AE-ECB9-4B25-B223-02DD1509856A}" dt="2022-09-11T12:05:27.303" v="17272"/>
          <ac:spMkLst>
            <pc:docMk/>
            <pc:sldMk cId="1712987572" sldId="355"/>
            <ac:spMk id="2" creationId="{5AE8EFA0-EEE7-CE30-C286-925F8E9B0877}"/>
          </ac:spMkLst>
        </pc:spChg>
        <pc:spChg chg="mod">
          <ac:chgData name="Lipcak, Ondrej" userId="318863fd-2a1a-495b-8f6d-1b8a86755126" providerId="ADAL" clId="{0030B4AE-ECB9-4B25-B223-02DD1509856A}" dt="2022-09-11T12:18:41.100" v="18091" actId="113"/>
          <ac:spMkLst>
            <pc:docMk/>
            <pc:sldMk cId="1712987572" sldId="355"/>
            <ac:spMk id="3" creationId="{DCF89D94-3F1D-D0AE-AC18-7D0D56EB1CBA}"/>
          </ac:spMkLst>
        </pc:spChg>
        <pc:spChg chg="add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10" creationId="{1F7BE5F3-000E-270A-D7FD-9927A3FD2407}"/>
          </ac:spMkLst>
        </pc:spChg>
        <pc:spChg chg="add del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11" creationId="{B099C321-DA78-6342-AD2F-893EC7D38F0F}"/>
          </ac:spMkLst>
        </pc:spChg>
        <pc:spChg chg="add mod">
          <ac:chgData name="Lipcak, Ondrej" userId="318863fd-2a1a-495b-8f6d-1b8a86755126" providerId="ADAL" clId="{0030B4AE-ECB9-4B25-B223-02DD1509856A}" dt="2022-09-11T12:17:57.358" v="18075" actId="1076"/>
          <ac:spMkLst>
            <pc:docMk/>
            <pc:sldMk cId="1712987572" sldId="355"/>
            <ac:spMk id="18" creationId="{E8024C6B-144E-B24D-DA41-87AF81815335}"/>
          </ac:spMkLst>
        </pc:spChg>
        <pc:spChg chg="add mod">
          <ac:chgData name="Lipcak, Ondrej" userId="318863fd-2a1a-495b-8f6d-1b8a86755126" providerId="ADAL" clId="{0030B4AE-ECB9-4B25-B223-02DD1509856A}" dt="2022-09-11T12:17:51.645" v="18074" actId="1076"/>
          <ac:spMkLst>
            <pc:docMk/>
            <pc:sldMk cId="1712987572" sldId="355"/>
            <ac:spMk id="19" creationId="{2326637D-6256-BE62-E34B-56AE4716276D}"/>
          </ac:spMkLst>
        </pc:spChg>
        <pc:spChg chg="add mod">
          <ac:chgData name="Lipcak, Ondrej" userId="318863fd-2a1a-495b-8f6d-1b8a86755126" providerId="ADAL" clId="{0030B4AE-ECB9-4B25-B223-02DD1509856A}" dt="2022-09-11T12:15:37.260" v="17978" actId="571"/>
          <ac:spMkLst>
            <pc:docMk/>
            <pc:sldMk cId="1712987572" sldId="355"/>
            <ac:spMk id="20" creationId="{94B5D994-4058-93E9-314F-A761C0FFE21F}"/>
          </ac:spMkLst>
        </pc:spChg>
        <pc:spChg chg="add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21" creationId="{EFE70C32-C4FD-0110-22A1-E42ADDE5EF97}"/>
          </ac:spMkLst>
        </pc:spChg>
        <pc:picChg chg="add mod">
          <ac:chgData name="Lipcak, Ondrej" userId="318863fd-2a1a-495b-8f6d-1b8a86755126" providerId="ADAL" clId="{0030B4AE-ECB9-4B25-B223-02DD1509856A}" dt="2022-09-11T12:16:58.867" v="18070" actId="1076"/>
          <ac:picMkLst>
            <pc:docMk/>
            <pc:sldMk cId="1712987572" sldId="355"/>
            <ac:picMk id="4" creationId="{7A4293A0-0D08-82E4-1E9C-37AEC15D9D1B}"/>
          </ac:picMkLst>
        </pc:picChg>
        <pc:picChg chg="add mod">
          <ac:chgData name="Lipcak, Ondrej" userId="318863fd-2a1a-495b-8f6d-1b8a86755126" providerId="ADAL" clId="{0030B4AE-ECB9-4B25-B223-02DD1509856A}" dt="2022-09-11T12:17:15.563" v="18072" actId="1076"/>
          <ac:picMkLst>
            <pc:docMk/>
            <pc:sldMk cId="1712987572" sldId="355"/>
            <ac:picMk id="5" creationId="{0E79ED7D-BC35-A2D2-53D0-AC747A3C498F}"/>
          </ac:picMkLst>
        </pc:picChg>
        <pc:cxnChg chg="add del mod">
          <ac:chgData name="Lipcak, Ondrej" userId="318863fd-2a1a-495b-8f6d-1b8a86755126" providerId="ADAL" clId="{0030B4AE-ECB9-4B25-B223-02DD1509856A}" dt="2022-09-11T12:11:47.127" v="17857" actId="478"/>
          <ac:cxnSpMkLst>
            <pc:docMk/>
            <pc:sldMk cId="1712987572" sldId="355"/>
            <ac:cxnSpMk id="6" creationId="{45FFA057-52D0-0A89-3999-C413D5A2E2BD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7" creationId="{116851DE-0524-83E0-FC6A-997A32C4633C}"/>
          </ac:cxnSpMkLst>
        </pc:cxnChg>
        <pc:cxnChg chg="add del mod">
          <ac:chgData name="Lipcak, Ondrej" userId="318863fd-2a1a-495b-8f6d-1b8a86755126" providerId="ADAL" clId="{0030B4AE-ECB9-4B25-B223-02DD1509856A}" dt="2022-09-11T12:12:04.047" v="17860" actId="478"/>
          <ac:cxnSpMkLst>
            <pc:docMk/>
            <pc:sldMk cId="1712987572" sldId="355"/>
            <ac:cxnSpMk id="8" creationId="{222DA07A-B4FF-D901-C89E-F811D039AE01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9" creationId="{F0B8C570-A43F-3DC2-184B-E422210D9523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16" creationId="{4CE534A7-5C97-1A8D-77F3-236A9BC6826B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17" creationId="{0DC65291-7A17-57DF-296D-979A13A7C2FF}"/>
          </ac:cxnSpMkLst>
        </pc:cxnChg>
      </pc:sldChg>
      <pc:sldMasterChg chg="addSp delSp modSp mod modSldLayout">
        <pc:chgData name="Lipcak, Ondrej" userId="318863fd-2a1a-495b-8f6d-1b8a86755126" providerId="ADAL" clId="{0030B4AE-ECB9-4B25-B223-02DD1509856A}" dt="2022-09-10T13:15:21.158" v="8870" actId="1037"/>
        <pc:sldMasterMkLst>
          <pc:docMk/>
          <pc:sldMasterMk cId="0" sldId="2147483648"/>
        </pc:sldMasterMkLst>
        <pc:spChg chg="add del mod">
          <ac:chgData name="Lipcak, Ondrej" userId="318863fd-2a1a-495b-8f6d-1b8a86755126" providerId="ADAL" clId="{0030B4AE-ECB9-4B25-B223-02DD1509856A}" dt="2022-09-10T13:05:23.893" v="8811" actId="478"/>
          <ac:spMkLst>
            <pc:docMk/>
            <pc:sldMasterMk cId="0" sldId="2147483648"/>
            <ac:spMk id="2" creationId="{CC0B6032-1C2B-3D57-A781-AD530941F5AB}"/>
          </ac:spMkLst>
        </pc:spChg>
        <pc:spChg chg="add mod">
          <ac:chgData name="Lipcak, Ondrej" userId="318863fd-2a1a-495b-8f6d-1b8a86755126" providerId="ADAL" clId="{0030B4AE-ECB9-4B25-B223-02DD1509856A}" dt="2022-09-10T13:15:21.158" v="8870" actId="1037"/>
          <ac:spMkLst>
            <pc:docMk/>
            <pc:sldMasterMk cId="0" sldId="2147483648"/>
            <ac:spMk id="3" creationId="{CA004CF9-5F4A-7CAA-2BB0-4B0321BEAE6A}"/>
          </ac:spMkLst>
        </pc:spChg>
        <pc:spChg chg="add del">
          <ac:chgData name="Lipcak, Ondrej" userId="318863fd-2a1a-495b-8f6d-1b8a86755126" providerId="ADAL" clId="{0030B4AE-ECB9-4B25-B223-02DD1509856A}" dt="2022-09-10T13:04:32.093" v="8808" actId="478"/>
          <ac:spMkLst>
            <pc:docMk/>
            <pc:sldMasterMk cId="0" sldId="2147483648"/>
            <ac:spMk id="11" creationId="{105582DF-2A5D-4BFF-B212-625FE4C962BC}"/>
          </ac:spMkLst>
        </pc:spChg>
        <pc:spChg chg="del mod">
          <ac:chgData name="Lipcak, Ondrej" userId="318863fd-2a1a-495b-8f6d-1b8a86755126" providerId="ADAL" clId="{0030B4AE-ECB9-4B25-B223-02DD1509856A}" dt="2022-09-10T13:02:09.013" v="8772" actId="478"/>
          <ac:spMkLst>
            <pc:docMk/>
            <pc:sldMasterMk cId="0" sldId="2147483648"/>
            <ac:spMk id="13" creationId="{C7806C36-D690-4B17-B6B1-24442B4E79C6}"/>
          </ac:spMkLst>
        </pc:spChg>
        <pc:picChg chg="mod">
          <ac:chgData name="Lipcak, Ondrej" userId="318863fd-2a1a-495b-8f6d-1b8a86755126" providerId="ADAL" clId="{0030B4AE-ECB9-4B25-B223-02DD1509856A}" dt="2022-09-10T13:10:47.657" v="8845" actId="14100"/>
          <ac:picMkLst>
            <pc:docMk/>
            <pc:sldMasterMk cId="0" sldId="2147483648"/>
            <ac:picMk id="4" creationId="{80AD604D-CC25-491E-8BF9-153442978E8E}"/>
          </ac:picMkLst>
        </pc:picChg>
        <pc:picChg chg="mod">
          <ac:chgData name="Lipcak, Ondrej" userId="318863fd-2a1a-495b-8f6d-1b8a86755126" providerId="ADAL" clId="{0030B4AE-ECB9-4B25-B223-02DD1509856A}" dt="2022-09-10T13:10:43.635" v="8844" actId="14100"/>
          <ac:picMkLst>
            <pc:docMk/>
            <pc:sldMasterMk cId="0" sldId="2147483648"/>
            <ac:picMk id="17" creationId="{2ED91152-AD9E-4327-BEE5-87959A74B07D}"/>
          </ac:picMkLst>
        </pc:picChg>
        <pc:sldLayoutChg chg="modSp">
          <pc:chgData name="Lipcak, Ondrej" userId="318863fd-2a1a-495b-8f6d-1b8a86755126" providerId="ADAL" clId="{0030B4AE-ECB9-4B25-B223-02DD1509856A}" dt="2022-09-10T13:00:37.687" v="8767" actId="207"/>
          <pc:sldLayoutMkLst>
            <pc:docMk/>
            <pc:sldMasterMk cId="0" sldId="2147483648"/>
            <pc:sldLayoutMk cId="2443862807" sldId="2147483650"/>
          </pc:sldLayoutMkLst>
          <pc:spChg chg="mod">
            <ac:chgData name="Lipcak, Ondrej" userId="318863fd-2a1a-495b-8f6d-1b8a86755126" providerId="ADAL" clId="{0030B4AE-ECB9-4B25-B223-02DD1509856A}" dt="2022-09-10T13:00:37.687" v="8767" actId="207"/>
            <ac:spMkLst>
              <pc:docMk/>
              <pc:sldMasterMk cId="0" sldId="2147483648"/>
              <pc:sldLayoutMk cId="2443862807" sldId="2147483650"/>
              <ac:spMk id="2" creationId="{AAB1AD00-0ED1-4805-B41C-83D7E9E7FC45}"/>
            </ac:spMkLst>
          </pc:spChg>
        </pc:sldLayoutChg>
        <pc:sldLayoutChg chg="delSp modSp">
          <pc:chgData name="Lipcak, Ondrej" userId="318863fd-2a1a-495b-8f6d-1b8a86755126" providerId="ADAL" clId="{0030B4AE-ECB9-4B25-B223-02DD1509856A}" dt="2022-09-10T13:04:23.237" v="8805" actId="478"/>
          <pc:sldLayoutMkLst>
            <pc:docMk/>
            <pc:sldMasterMk cId="0" sldId="2147483648"/>
            <pc:sldLayoutMk cId="4277541312" sldId="2147483651"/>
          </pc:sldLayoutMkLst>
          <pc:spChg chg="del mod">
            <ac:chgData name="Lipcak, Ondrej" userId="318863fd-2a1a-495b-8f6d-1b8a86755126" providerId="ADAL" clId="{0030B4AE-ECB9-4B25-B223-02DD1509856A}" dt="2022-09-10T13:04:23.237" v="8805" actId="478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  <pc:sldLayoutChg chg="addSp delSp modSp">
          <pc:chgData name="Lipcak, Ondrej" userId="318863fd-2a1a-495b-8f6d-1b8a86755126" providerId="ADAL" clId="{0030B4AE-ECB9-4B25-B223-02DD1509856A}" dt="2022-09-10T13:04:25.653" v="8806" actId="478"/>
          <pc:sldLayoutMkLst>
            <pc:docMk/>
            <pc:sldMasterMk cId="0" sldId="2147483648"/>
            <pc:sldLayoutMk cId="2870526811" sldId="2147483653"/>
          </pc:sldLayoutMkLst>
          <pc:spChg chg="add del mod">
            <ac:chgData name="Lipcak, Ondrej" userId="318863fd-2a1a-495b-8f6d-1b8a86755126" providerId="ADAL" clId="{0030B4AE-ECB9-4B25-B223-02DD1509856A}" dt="2022-09-10T13:04:25.653" v="8806" actId="478"/>
            <ac:spMkLst>
              <pc:docMk/>
              <pc:sldMasterMk cId="0" sldId="2147483648"/>
              <pc:sldLayoutMk cId="2870526811" sldId="2147483653"/>
              <ac:spMk id="5" creationId="{A7DE7067-C776-8E07-4E45-44E23645D6B3}"/>
            </ac:spMkLst>
          </pc:spChg>
          <pc:spChg chg="del">
            <ac:chgData name="Lipcak, Ondrej" userId="318863fd-2a1a-495b-8f6d-1b8a86755126" providerId="ADAL" clId="{0030B4AE-ECB9-4B25-B223-02DD1509856A}" dt="2022-09-10T13:02:04.221" v="8770" actId="478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5706D4A0-B71C-48DC-819C-B135DC65F7CB}"/>
    <pc:docChg chg="undo custSel addSld delSld modSld sldOrd modMainMaster">
      <pc:chgData name="Lipcak, Ondrej" userId="318863fd-2a1a-495b-8f6d-1b8a86755126" providerId="ADAL" clId="{5706D4A0-B71C-48DC-819C-B135DC65F7CB}" dt="2022-01-10T07:58:53.116" v="5656" actId="20577"/>
      <pc:docMkLst>
        <pc:docMk/>
      </pc:docMkLst>
      <pc:sldChg chg="modSp mod">
        <pc:chgData name="Lipcak, Ondrej" userId="318863fd-2a1a-495b-8f6d-1b8a86755126" providerId="ADAL" clId="{5706D4A0-B71C-48DC-819C-B135DC65F7CB}" dt="2022-01-08T17:41:57.337" v="5273" actId="6549"/>
        <pc:sldMkLst>
          <pc:docMk/>
          <pc:sldMk cId="2405295106" sldId="256"/>
        </pc:sldMkLst>
        <pc:spChg chg="mod">
          <ac:chgData name="Lipcak, Ondrej" userId="318863fd-2a1a-495b-8f6d-1b8a86755126" providerId="ADAL" clId="{5706D4A0-B71C-48DC-819C-B135DC65F7CB}" dt="2022-01-08T17:41:57.337" v="5273" actId="6549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5706D4A0-B71C-48DC-819C-B135DC65F7CB}" dt="2022-01-08T13:56:41.491" v="3955" actId="20577"/>
          <ac:spMkLst>
            <pc:docMk/>
            <pc:sldMk cId="2405295106" sldId="256"/>
            <ac:spMk id="3" creationId="{71FC9A2E-5787-42BC-929E-D049BDC920A1}"/>
          </ac:spMkLst>
        </pc:spChg>
      </pc:sldChg>
      <pc:sldChg chg="add del">
        <pc:chgData name="Lipcak, Ondrej" userId="318863fd-2a1a-495b-8f6d-1b8a86755126" providerId="ADAL" clId="{5706D4A0-B71C-48DC-819C-B135DC65F7CB}" dt="2022-01-03T07:29:53.032" v="6" actId="47"/>
        <pc:sldMkLst>
          <pc:docMk/>
          <pc:sldMk cId="3568891008" sldId="283"/>
        </pc:sldMkLst>
      </pc:sldChg>
      <pc:sldChg chg="addSp delSp modSp add mod">
        <pc:chgData name="Lipcak, Ondrej" userId="318863fd-2a1a-495b-8f6d-1b8a86755126" providerId="ADAL" clId="{5706D4A0-B71C-48DC-819C-B135DC65F7CB}" dt="2022-01-09T08:20:48.758" v="5303" actId="113"/>
        <pc:sldMkLst>
          <pc:docMk/>
          <pc:sldMk cId="1442649820" sldId="285"/>
        </pc:sldMkLst>
        <pc:spChg chg="mod">
          <ac:chgData name="Lipcak, Ondrej" userId="318863fd-2a1a-495b-8f6d-1b8a86755126" providerId="ADAL" clId="{5706D4A0-B71C-48DC-819C-B135DC65F7CB}" dt="2022-01-03T07:37:08.516" v="378" actId="20577"/>
          <ac:spMkLst>
            <pc:docMk/>
            <pc:sldMk cId="1442649820" sldId="285"/>
            <ac:spMk id="2" creationId="{8E030963-5348-41F4-91B1-EDF49FEFB32B}"/>
          </ac:spMkLst>
        </pc:spChg>
        <pc:spChg chg="mod">
          <ac:chgData name="Lipcak, Ondrej" userId="318863fd-2a1a-495b-8f6d-1b8a86755126" providerId="ADAL" clId="{5706D4A0-B71C-48DC-819C-B135DC65F7CB}" dt="2022-01-09T08:20:48.758" v="5303" actId="113"/>
          <ac:spMkLst>
            <pc:docMk/>
            <pc:sldMk cId="1442649820" sldId="285"/>
            <ac:spMk id="3" creationId="{27B9203B-0DF1-4483-8C4F-03F06F143C7F}"/>
          </ac:spMkLst>
        </pc:spChg>
        <pc:picChg chg="add mod">
          <ac:chgData name="Lipcak, Ondrej" userId="318863fd-2a1a-495b-8f6d-1b8a86755126" providerId="ADAL" clId="{5706D4A0-B71C-48DC-819C-B135DC65F7CB}" dt="2022-01-08T09:41:36.513" v="877" actId="1076"/>
          <ac:picMkLst>
            <pc:docMk/>
            <pc:sldMk cId="1442649820" sldId="285"/>
            <ac:picMk id="5" creationId="{B56EBC9B-308A-4DCE-9C46-CE75E5A42CE3}"/>
          </ac:picMkLst>
        </pc:picChg>
        <pc:picChg chg="add mod">
          <ac:chgData name="Lipcak, Ondrej" userId="318863fd-2a1a-495b-8f6d-1b8a86755126" providerId="ADAL" clId="{5706D4A0-B71C-48DC-819C-B135DC65F7CB}" dt="2022-01-08T14:02:34.678" v="3977" actId="1076"/>
          <ac:picMkLst>
            <pc:docMk/>
            <pc:sldMk cId="1442649820" sldId="285"/>
            <ac:picMk id="7" creationId="{F42684CC-E777-4B59-9D6B-0D4DD53615A7}"/>
          </ac:picMkLst>
        </pc:picChg>
        <pc:picChg chg="add mod">
          <ac:chgData name="Lipcak, Ondrej" userId="318863fd-2a1a-495b-8f6d-1b8a86755126" providerId="ADAL" clId="{5706D4A0-B71C-48DC-819C-B135DC65F7CB}" dt="2022-01-08T14:03:40.041" v="3981" actId="1076"/>
          <ac:picMkLst>
            <pc:docMk/>
            <pc:sldMk cId="1442649820" sldId="285"/>
            <ac:picMk id="9" creationId="{1E481FE5-5264-469A-8BC6-48B9C406E05E}"/>
          </ac:picMkLst>
        </pc:picChg>
        <pc:picChg chg="add mod">
          <ac:chgData name="Lipcak, Ondrej" userId="318863fd-2a1a-495b-8f6d-1b8a86755126" providerId="ADAL" clId="{5706D4A0-B71C-48DC-819C-B135DC65F7CB}" dt="2022-01-08T14:04:02.651" v="3991" actId="1076"/>
          <ac:picMkLst>
            <pc:docMk/>
            <pc:sldMk cId="1442649820" sldId="285"/>
            <ac:picMk id="11" creationId="{14A8970D-C53E-4391-91FC-FB5E6406D26B}"/>
          </ac:picMkLst>
        </pc:picChg>
        <pc:picChg chg="add mod">
          <ac:chgData name="Lipcak, Ondrej" userId="318863fd-2a1a-495b-8f6d-1b8a86755126" providerId="ADAL" clId="{5706D4A0-B71C-48DC-819C-B135DC65F7CB}" dt="2022-01-08T09:41:39.378" v="879" actId="1076"/>
          <ac:picMkLst>
            <pc:docMk/>
            <pc:sldMk cId="1442649820" sldId="285"/>
            <ac:picMk id="17" creationId="{3B686D4B-4085-4BA2-8BF9-D5D92C8ECFE2}"/>
          </ac:picMkLst>
        </pc:picChg>
        <pc:picChg chg="add mod">
          <ac:chgData name="Lipcak, Ondrej" userId="318863fd-2a1a-495b-8f6d-1b8a86755126" providerId="ADAL" clId="{5706D4A0-B71C-48DC-819C-B135DC65F7CB}" dt="2022-01-08T09:41:41.282" v="880" actId="571"/>
          <ac:picMkLst>
            <pc:docMk/>
            <pc:sldMk cId="1442649820" sldId="285"/>
            <ac:picMk id="18" creationId="{4B002F7C-3348-4322-B357-89377D74C313}"/>
          </ac:picMkLst>
        </pc:picChg>
        <pc:picChg chg="add mod">
          <ac:chgData name="Lipcak, Ondrej" userId="318863fd-2a1a-495b-8f6d-1b8a86755126" providerId="ADAL" clId="{5706D4A0-B71C-48DC-819C-B135DC65F7CB}" dt="2022-01-08T09:41:43.671" v="881" actId="571"/>
          <ac:picMkLst>
            <pc:docMk/>
            <pc:sldMk cId="1442649820" sldId="285"/>
            <ac:picMk id="19" creationId="{1191E6C2-6DDF-4AB9-86FD-D5122D7BAAE8}"/>
          </ac:picMkLst>
        </pc:picChg>
        <pc:picChg chg="add mod">
          <ac:chgData name="Lipcak, Ondrej" userId="318863fd-2a1a-495b-8f6d-1b8a86755126" providerId="ADAL" clId="{5706D4A0-B71C-48DC-819C-B135DC65F7CB}" dt="2022-01-08T14:03:52.087" v="3985" actId="1076"/>
          <ac:picMkLst>
            <pc:docMk/>
            <pc:sldMk cId="1442649820" sldId="285"/>
            <ac:picMk id="26" creationId="{2A4AB18A-1B5D-46A3-8D22-25DBBBA51111}"/>
          </ac:picMkLst>
        </pc:picChg>
        <pc:picChg chg="add mod">
          <ac:chgData name="Lipcak, Ondrej" userId="318863fd-2a1a-495b-8f6d-1b8a86755126" providerId="ADAL" clId="{5706D4A0-B71C-48DC-819C-B135DC65F7CB}" dt="2022-01-08T14:03:55.540" v="3987" actId="1076"/>
          <ac:picMkLst>
            <pc:docMk/>
            <pc:sldMk cId="1442649820" sldId="285"/>
            <ac:picMk id="27" creationId="{B9F09FCB-A3C2-455E-B4AF-F37AE79CA6D7}"/>
          </ac:picMkLst>
        </pc:picChg>
        <pc:picChg chg="add mod">
          <ac:chgData name="Lipcak, Ondrej" userId="318863fd-2a1a-495b-8f6d-1b8a86755126" providerId="ADAL" clId="{5706D4A0-B71C-48DC-819C-B135DC65F7CB}" dt="2022-01-08T14:03:57.365" v="3989" actId="1076"/>
          <ac:picMkLst>
            <pc:docMk/>
            <pc:sldMk cId="1442649820" sldId="285"/>
            <ac:picMk id="28" creationId="{EAD5D717-42BB-4AD4-971D-0E0679BCA1AA}"/>
          </ac:picMkLst>
        </pc:picChg>
        <pc:picChg chg="del mod">
          <ac:chgData name="Lipcak, Ondrej" userId="318863fd-2a1a-495b-8f6d-1b8a86755126" providerId="ADAL" clId="{5706D4A0-B71C-48DC-819C-B135DC65F7CB}" dt="2022-01-08T14:02:20.490" v="3972" actId="478"/>
          <ac:picMkLst>
            <pc:docMk/>
            <pc:sldMk cId="1442649820" sldId="285"/>
            <ac:picMk id="57" creationId="{1F2E2CDF-B2BE-4DD2-B0EA-6AFE176F6BAB}"/>
          </ac:picMkLst>
        </pc:picChg>
        <pc:picChg chg="del mod">
          <ac:chgData name="Lipcak, Ondrej" userId="318863fd-2a1a-495b-8f6d-1b8a86755126" providerId="ADAL" clId="{5706D4A0-B71C-48DC-819C-B135DC65F7CB}" dt="2022-01-08T14:03:32.721" v="3978" actId="478"/>
          <ac:picMkLst>
            <pc:docMk/>
            <pc:sldMk cId="1442649820" sldId="285"/>
            <ac:picMk id="58" creationId="{C63F7B29-5A16-463F-9660-FB49AC454850}"/>
          </ac:picMkLst>
        </pc:picChg>
      </pc:sldChg>
      <pc:sldChg chg="delSp modSp add mod">
        <pc:chgData name="Lipcak, Ondrej" userId="318863fd-2a1a-495b-8f6d-1b8a86755126" providerId="ADAL" clId="{5706D4A0-B71C-48DC-819C-B135DC65F7CB}" dt="2022-01-08T09:25:22.922" v="593" actId="20577"/>
        <pc:sldMkLst>
          <pc:docMk/>
          <pc:sldMk cId="2175808292" sldId="301"/>
        </pc:sldMkLst>
        <pc:spChg chg="mod">
          <ac:chgData name="Lipcak, Ondrej" userId="318863fd-2a1a-495b-8f6d-1b8a86755126" providerId="ADAL" clId="{5706D4A0-B71C-48DC-819C-B135DC65F7CB}" dt="2022-01-08T09:25:22.922" v="593" actId="20577"/>
          <ac:spMkLst>
            <pc:docMk/>
            <pc:sldMk cId="2175808292" sldId="301"/>
            <ac:spMk id="2" creationId="{8E030963-5348-41F4-91B1-EDF49FEFB32B}"/>
          </ac:spMkLst>
        </pc:spChg>
        <pc:spChg chg="del">
          <ac:chgData name="Lipcak, Ondrej" userId="318863fd-2a1a-495b-8f6d-1b8a86755126" providerId="ADAL" clId="{5706D4A0-B71C-48DC-819C-B135DC65F7CB}" dt="2022-01-03T07:30:01.053" v="8" actId="478"/>
          <ac:spMkLst>
            <pc:docMk/>
            <pc:sldMk cId="2175808292" sldId="30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5706D4A0-B71C-48DC-819C-B135DC65F7CB}" dt="2022-01-03T07:16:27.737" v="0" actId="113"/>
        <pc:sldMkLst>
          <pc:docMk/>
          <pc:sldMk cId="3677226" sldId="303"/>
        </pc:sldMkLst>
        <pc:spChg chg="mod">
          <ac:chgData name="Lipcak, Ondrej" userId="318863fd-2a1a-495b-8f6d-1b8a86755126" providerId="ADAL" clId="{5706D4A0-B71C-48DC-819C-B135DC65F7CB}" dt="2022-01-03T07:16:27.737" v="0" actId="113"/>
          <ac:spMkLst>
            <pc:docMk/>
            <pc:sldMk cId="3677226" sldId="303"/>
            <ac:spMk id="3" creationId="{58EA681E-C293-41D4-B67F-8934E7DA0CCC}"/>
          </ac:spMkLst>
        </pc:spChg>
      </pc:sldChg>
      <pc:sldChg chg="modSp mod ord">
        <pc:chgData name="Lipcak, Ondrej" userId="318863fd-2a1a-495b-8f6d-1b8a86755126" providerId="ADAL" clId="{5706D4A0-B71C-48DC-819C-B135DC65F7CB}" dt="2022-01-09T08:47:18.320" v="5643"/>
        <pc:sldMkLst>
          <pc:docMk/>
          <pc:sldMk cId="442393861" sldId="304"/>
        </pc:sldMkLst>
        <pc:spChg chg="mod">
          <ac:chgData name="Lipcak, Ondrej" userId="318863fd-2a1a-495b-8f6d-1b8a86755126" providerId="ADAL" clId="{5706D4A0-B71C-48DC-819C-B135DC65F7CB}" dt="2022-01-08T17:40:42.292" v="5268" actId="313"/>
          <ac:spMkLst>
            <pc:docMk/>
            <pc:sldMk cId="442393861" sldId="304"/>
            <ac:spMk id="3" creationId="{8009267B-25C3-4CE8-8ECB-4337E3FCE866}"/>
          </ac:spMkLst>
        </pc:spChg>
      </pc:sldChg>
      <pc:sldChg chg="modSp mod">
        <pc:chgData name="Lipcak, Ondrej" userId="318863fd-2a1a-495b-8f6d-1b8a86755126" providerId="ADAL" clId="{5706D4A0-B71C-48DC-819C-B135DC65F7CB}" dt="2022-01-09T08:46:32.854" v="5625" actId="113"/>
        <pc:sldMkLst>
          <pc:docMk/>
          <pc:sldMk cId="3645899442" sldId="305"/>
        </pc:sldMkLst>
        <pc:spChg chg="mod">
          <ac:chgData name="Lipcak, Ondrej" userId="318863fd-2a1a-495b-8f6d-1b8a86755126" providerId="ADAL" clId="{5706D4A0-B71C-48DC-819C-B135DC65F7CB}" dt="2022-01-09T08:46:32.854" v="5625" actId="113"/>
          <ac:spMkLst>
            <pc:docMk/>
            <pc:sldMk cId="3645899442" sldId="305"/>
            <ac:spMk id="3" creationId="{96C0FA68-E335-4DD2-82D3-77861A08D8ED}"/>
          </ac:spMkLst>
        </pc:spChg>
      </pc:sldChg>
      <pc:sldChg chg="modSp mod">
        <pc:chgData name="Lipcak, Ondrej" userId="318863fd-2a1a-495b-8f6d-1b8a86755126" providerId="ADAL" clId="{5706D4A0-B71C-48DC-819C-B135DC65F7CB}" dt="2022-01-09T08:19:15.977" v="5293" actId="113"/>
        <pc:sldMkLst>
          <pc:docMk/>
          <pc:sldMk cId="263600189" sldId="306"/>
        </pc:sldMkLst>
        <pc:spChg chg="mod">
          <ac:chgData name="Lipcak, Ondrej" userId="318863fd-2a1a-495b-8f6d-1b8a86755126" providerId="ADAL" clId="{5706D4A0-B71C-48DC-819C-B135DC65F7CB}" dt="2022-01-09T08:19:15.977" v="5293" actId="113"/>
          <ac:spMkLst>
            <pc:docMk/>
            <pc:sldMk cId="263600189" sldId="306"/>
            <ac:spMk id="3" creationId="{D305EAE3-3D31-4FC0-AFD8-3249C5FB41AF}"/>
          </ac:spMkLst>
        </pc:spChg>
      </pc:sldChg>
      <pc:sldChg chg="modSp mod">
        <pc:chgData name="Lipcak, Ondrej" userId="318863fd-2a1a-495b-8f6d-1b8a86755126" providerId="ADAL" clId="{5706D4A0-B71C-48DC-819C-B135DC65F7CB}" dt="2022-01-09T08:46:14.060" v="5616" actId="20577"/>
        <pc:sldMkLst>
          <pc:docMk/>
          <pc:sldMk cId="419073081" sldId="307"/>
        </pc:sldMkLst>
        <pc:spChg chg="mod">
          <ac:chgData name="Lipcak, Ondrej" userId="318863fd-2a1a-495b-8f6d-1b8a86755126" providerId="ADAL" clId="{5706D4A0-B71C-48DC-819C-B135DC65F7CB}" dt="2022-01-09T08:46:14.060" v="5616" actId="20577"/>
          <ac:spMkLst>
            <pc:docMk/>
            <pc:sldMk cId="419073081" sldId="307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5706D4A0-B71C-48DC-819C-B135DC65F7CB}" dt="2022-01-09T08:46:04.437" v="5611" actId="20577"/>
        <pc:sldMkLst>
          <pc:docMk/>
          <pc:sldMk cId="665462576" sldId="308"/>
        </pc:sldMkLst>
        <pc:spChg chg="mod">
          <ac:chgData name="Lipcak, Ondrej" userId="318863fd-2a1a-495b-8f6d-1b8a86755126" providerId="ADAL" clId="{5706D4A0-B71C-48DC-819C-B135DC65F7CB}" dt="2022-01-09T08:46:04.437" v="5611" actId="20577"/>
          <ac:spMkLst>
            <pc:docMk/>
            <pc:sldMk cId="665462576" sldId="308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5706D4A0-B71C-48DC-819C-B135DC65F7CB}" dt="2022-01-09T08:45:54.785" v="5606" actId="113"/>
        <pc:sldMkLst>
          <pc:docMk/>
          <pc:sldMk cId="3360003211" sldId="309"/>
        </pc:sldMkLst>
        <pc:spChg chg="mod">
          <ac:chgData name="Lipcak, Ondrej" userId="318863fd-2a1a-495b-8f6d-1b8a86755126" providerId="ADAL" clId="{5706D4A0-B71C-48DC-819C-B135DC65F7CB}" dt="2022-01-09T08:45:54.785" v="5606" actId="113"/>
          <ac:spMkLst>
            <pc:docMk/>
            <pc:sldMk cId="3360003211" sldId="309"/>
            <ac:spMk id="3" creationId="{B8494C1B-6C73-4691-9A62-28B975B0969E}"/>
          </ac:spMkLst>
        </pc:spChg>
      </pc:sldChg>
      <pc:sldChg chg="new del">
        <pc:chgData name="Lipcak, Ondrej" userId="318863fd-2a1a-495b-8f6d-1b8a86755126" providerId="ADAL" clId="{5706D4A0-B71C-48DC-819C-B135DC65F7CB}" dt="2022-01-03T07:33:37.714" v="140" actId="47"/>
        <pc:sldMkLst>
          <pc:docMk/>
          <pc:sldMk cId="425025869" sldId="310"/>
        </pc:sldMkLst>
      </pc:sldChg>
      <pc:sldChg chg="modSp add mod">
        <pc:chgData name="Lipcak, Ondrej" userId="318863fd-2a1a-495b-8f6d-1b8a86755126" providerId="ADAL" clId="{5706D4A0-B71C-48DC-819C-B135DC65F7CB}" dt="2022-01-09T08:47:04.876" v="5641" actId="113"/>
        <pc:sldMkLst>
          <pc:docMk/>
          <pc:sldMk cId="2722388062" sldId="311"/>
        </pc:sldMkLst>
        <pc:spChg chg="mod">
          <ac:chgData name="Lipcak, Ondrej" userId="318863fd-2a1a-495b-8f6d-1b8a86755126" providerId="ADAL" clId="{5706D4A0-B71C-48DC-819C-B135DC65F7CB}" dt="2022-01-09T08:47:04.876" v="5641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10T07:56:04.808" v="5644" actId="478"/>
        <pc:sldMkLst>
          <pc:docMk/>
          <pc:sldMk cId="1204091444" sldId="312"/>
        </pc:sldMkLst>
        <pc:spChg chg="mod">
          <ac:chgData name="Lipcak, Ondrej" userId="318863fd-2a1a-495b-8f6d-1b8a86755126" providerId="ADAL" clId="{5706D4A0-B71C-48DC-819C-B135DC65F7CB}" dt="2022-01-08T09:26:55.690" v="624" actId="20577"/>
          <ac:spMkLst>
            <pc:docMk/>
            <pc:sldMk cId="1204091444" sldId="312"/>
            <ac:spMk id="2" creationId="{50160CD7-3E91-42BB-9FE8-86FD0BDE4B20}"/>
          </ac:spMkLst>
        </pc:spChg>
        <pc:spChg chg="mod">
          <ac:chgData name="Lipcak, Ondrej" userId="318863fd-2a1a-495b-8f6d-1b8a86755126" providerId="ADAL" clId="{5706D4A0-B71C-48DC-819C-B135DC65F7CB}" dt="2022-01-09T08:21:52.144" v="5317" actId="113"/>
          <ac:spMkLst>
            <pc:docMk/>
            <pc:sldMk cId="1204091444" sldId="312"/>
            <ac:spMk id="3" creationId="{7FBF7E90-4238-4EDD-9DD2-61062FA93339}"/>
          </ac:spMkLst>
        </pc:spChg>
        <pc:spChg chg="add del mod">
          <ac:chgData name="Lipcak, Ondrej" userId="318863fd-2a1a-495b-8f6d-1b8a86755126" providerId="ADAL" clId="{5706D4A0-B71C-48DC-819C-B135DC65F7CB}" dt="2022-01-10T07:56:04.808" v="5644" actId="478"/>
          <ac:spMkLst>
            <pc:docMk/>
            <pc:sldMk cId="1204091444" sldId="312"/>
            <ac:spMk id="11" creationId="{1C3650B9-AF19-4DAB-9ADE-597ACCF0D364}"/>
          </ac:spMkLst>
        </pc:spChg>
        <pc:picChg chg="add mod">
          <ac:chgData name="Lipcak, Ondrej" userId="318863fd-2a1a-495b-8f6d-1b8a86755126" providerId="ADAL" clId="{5706D4A0-B71C-48DC-819C-B135DC65F7CB}" dt="2022-01-08T09:39:33.361" v="847" actId="1035"/>
          <ac:picMkLst>
            <pc:docMk/>
            <pc:sldMk cId="1204091444" sldId="312"/>
            <ac:picMk id="6" creationId="{9AE650BF-3712-4FED-8716-0866B07D9428}"/>
          </ac:picMkLst>
        </pc:picChg>
        <pc:picChg chg="add mod">
          <ac:chgData name="Lipcak, Ondrej" userId="318863fd-2a1a-495b-8f6d-1b8a86755126" providerId="ADAL" clId="{5706D4A0-B71C-48DC-819C-B135DC65F7CB}" dt="2022-01-08T09:39:34.577" v="849" actId="1035"/>
          <ac:picMkLst>
            <pc:docMk/>
            <pc:sldMk cId="1204091444" sldId="312"/>
            <ac:picMk id="8" creationId="{EF7B19B0-AEC0-4798-8F3C-4C70F8F1CED8}"/>
          </ac:picMkLst>
        </pc:picChg>
        <pc:picChg chg="add mod">
          <ac:chgData name="Lipcak, Ondrej" userId="318863fd-2a1a-495b-8f6d-1b8a86755126" providerId="ADAL" clId="{5706D4A0-B71C-48DC-819C-B135DC65F7CB}" dt="2022-01-08T09:39:35.395" v="851" actId="1035"/>
          <ac:picMkLst>
            <pc:docMk/>
            <pc:sldMk cId="1204091444" sldId="312"/>
            <ac:picMk id="10" creationId="{718420E3-CE89-4694-8309-C4417984B434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5:04.156" v="5585" actId="113"/>
        <pc:sldMkLst>
          <pc:docMk/>
          <pc:sldMk cId="1795661509" sldId="313"/>
        </pc:sldMkLst>
        <pc:spChg chg="mod">
          <ac:chgData name="Lipcak, Ondrej" userId="318863fd-2a1a-495b-8f6d-1b8a86755126" providerId="ADAL" clId="{5706D4A0-B71C-48DC-819C-B135DC65F7CB}" dt="2022-01-08T10:16:11.281" v="1692" actId="6549"/>
          <ac:spMkLst>
            <pc:docMk/>
            <pc:sldMk cId="1795661509" sldId="313"/>
            <ac:spMk id="2" creationId="{0B116DB9-6CFE-41B8-A45B-0B3FA87DD640}"/>
          </ac:spMkLst>
        </pc:spChg>
        <pc:spChg chg="mod">
          <ac:chgData name="Lipcak, Ondrej" userId="318863fd-2a1a-495b-8f6d-1b8a86755126" providerId="ADAL" clId="{5706D4A0-B71C-48DC-819C-B135DC65F7CB}" dt="2022-01-09T08:45:04.156" v="5585" actId="113"/>
          <ac:spMkLst>
            <pc:docMk/>
            <pc:sldMk cId="1795661509" sldId="313"/>
            <ac:spMk id="3" creationId="{9805782B-5ED4-4743-BB31-AF5EC77348F2}"/>
          </ac:spMkLst>
        </pc:spChg>
        <pc:spChg chg="add mod">
          <ac:chgData name="Lipcak, Ondrej" userId="318863fd-2a1a-495b-8f6d-1b8a86755126" providerId="ADAL" clId="{5706D4A0-B71C-48DC-819C-B135DC65F7CB}" dt="2022-01-08T13:12:35.615" v="3536" actId="2711"/>
          <ac:spMkLst>
            <pc:docMk/>
            <pc:sldMk cId="1795661509" sldId="313"/>
            <ac:spMk id="5" creationId="{9C57A3F2-C8A0-48CD-9E74-1F348B28F1E8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09T08:23:07.409" v="5323" actId="1076"/>
        <pc:sldMkLst>
          <pc:docMk/>
          <pc:sldMk cId="1938168842" sldId="314"/>
        </pc:sldMkLst>
        <pc:spChg chg="mod">
          <ac:chgData name="Lipcak, Ondrej" userId="318863fd-2a1a-495b-8f6d-1b8a86755126" providerId="ADAL" clId="{5706D4A0-B71C-48DC-819C-B135DC65F7CB}" dt="2022-01-08T10:16:15.558" v="1693" actId="6549"/>
          <ac:spMkLst>
            <pc:docMk/>
            <pc:sldMk cId="1938168842" sldId="314"/>
            <ac:spMk id="2" creationId="{6A479F63-C9AF-4B3F-B6C8-737A2BA82FF5}"/>
          </ac:spMkLst>
        </pc:spChg>
        <pc:spChg chg="del">
          <ac:chgData name="Lipcak, Ondrej" userId="318863fd-2a1a-495b-8f6d-1b8a86755126" providerId="ADAL" clId="{5706D4A0-B71C-48DC-819C-B135DC65F7CB}" dt="2022-01-08T10:08:40.149" v="1605"/>
          <ac:spMkLst>
            <pc:docMk/>
            <pc:sldMk cId="1938168842" sldId="314"/>
            <ac:spMk id="3" creationId="{9603D13F-3E90-46EC-B192-FA446FD6FC6D}"/>
          </ac:spMkLst>
        </pc:spChg>
        <pc:spChg chg="add mod">
          <ac:chgData name="Lipcak, Ondrej" userId="318863fd-2a1a-495b-8f6d-1b8a86755126" providerId="ADAL" clId="{5706D4A0-B71C-48DC-819C-B135DC65F7CB}" dt="2022-01-08T11:41:49.964" v="2148" actId="2711"/>
          <ac:spMkLst>
            <pc:docMk/>
            <pc:sldMk cId="1938168842" sldId="314"/>
            <ac:spMk id="9" creationId="{9C426732-F8F6-477F-BCDD-C83BF0C73B49}"/>
          </ac:spMkLst>
        </pc:spChg>
        <pc:picChg chg="add mod">
          <ac:chgData name="Lipcak, Ondrej" userId="318863fd-2a1a-495b-8f6d-1b8a86755126" providerId="ADAL" clId="{5706D4A0-B71C-48DC-819C-B135DC65F7CB}" dt="2022-01-08T10:14:35.249" v="1687" actId="1076"/>
          <ac:picMkLst>
            <pc:docMk/>
            <pc:sldMk cId="1938168842" sldId="314"/>
            <ac:picMk id="5" creationId="{42991BF8-5DEC-43B3-BAF8-DAE0AFF92D9B}"/>
          </ac:picMkLst>
        </pc:picChg>
        <pc:picChg chg="add mod ord">
          <ac:chgData name="Lipcak, Ondrej" userId="318863fd-2a1a-495b-8f6d-1b8a86755126" providerId="ADAL" clId="{5706D4A0-B71C-48DC-819C-B135DC65F7CB}" dt="2022-01-09T08:23:07.409" v="5323" actId="1076"/>
          <ac:picMkLst>
            <pc:docMk/>
            <pc:sldMk cId="1938168842" sldId="314"/>
            <ac:picMk id="6" creationId="{C32C85A8-8DAE-4F9B-8D48-505CFDCA26E3}"/>
          </ac:picMkLst>
        </pc:picChg>
        <pc:picChg chg="add mod">
          <ac:chgData name="Lipcak, Ondrej" userId="318863fd-2a1a-495b-8f6d-1b8a86755126" providerId="ADAL" clId="{5706D4A0-B71C-48DC-819C-B135DC65F7CB}" dt="2022-01-09T08:22:55.223" v="5319" actId="1076"/>
          <ac:picMkLst>
            <pc:docMk/>
            <pc:sldMk cId="1938168842" sldId="314"/>
            <ac:picMk id="8" creationId="{4E02763B-F912-4D89-8F4B-147DB33BAE11}"/>
          </ac:picMkLst>
        </pc:picChg>
        <pc:picChg chg="add del mod">
          <ac:chgData name="Lipcak, Ondrej" userId="318863fd-2a1a-495b-8f6d-1b8a86755126" providerId="ADAL" clId="{5706D4A0-B71C-48DC-819C-B135DC65F7CB}" dt="2022-01-08T14:06:15.558" v="3996" actId="478"/>
          <ac:picMkLst>
            <pc:docMk/>
            <pc:sldMk cId="1938168842" sldId="314"/>
            <ac:picMk id="10" creationId="{9866AB7B-3635-4701-9040-5F53BE0EAE6A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3:46.738" v="5537" actId="113"/>
        <pc:sldMkLst>
          <pc:docMk/>
          <pc:sldMk cId="844298543" sldId="315"/>
        </pc:sldMkLst>
        <pc:spChg chg="mod">
          <ac:chgData name="Lipcak, Ondrej" userId="318863fd-2a1a-495b-8f6d-1b8a86755126" providerId="ADAL" clId="{5706D4A0-B71C-48DC-819C-B135DC65F7CB}" dt="2022-01-08T10:16:34.691" v="1771" actId="20577"/>
          <ac:spMkLst>
            <pc:docMk/>
            <pc:sldMk cId="844298543" sldId="315"/>
            <ac:spMk id="2" creationId="{9E20A531-5D8B-41D2-85D6-3DEA9ED221E4}"/>
          </ac:spMkLst>
        </pc:spChg>
        <pc:spChg chg="mod">
          <ac:chgData name="Lipcak, Ondrej" userId="318863fd-2a1a-495b-8f6d-1b8a86755126" providerId="ADAL" clId="{5706D4A0-B71C-48DC-819C-B135DC65F7CB}" dt="2022-01-09T08:43:46.738" v="5537" actId="113"/>
          <ac:spMkLst>
            <pc:docMk/>
            <pc:sldMk cId="844298543" sldId="315"/>
            <ac:spMk id="3" creationId="{0C02DBD9-617F-4BDC-B8F7-F3454329A52D}"/>
          </ac:spMkLst>
        </pc:spChg>
        <pc:spChg chg="add mod">
          <ac:chgData name="Lipcak, Ondrej" userId="318863fd-2a1a-495b-8f6d-1b8a86755126" providerId="ADAL" clId="{5706D4A0-B71C-48DC-819C-B135DC65F7CB}" dt="2022-01-08T11:42:14.538" v="2156" actId="113"/>
          <ac:spMkLst>
            <pc:docMk/>
            <pc:sldMk cId="844298543" sldId="315"/>
            <ac:spMk id="6" creationId="{ABF8BD32-632D-41FD-B5BB-338D6318BD46}"/>
          </ac:spMkLst>
        </pc:spChg>
        <pc:picChg chg="add mod">
          <ac:chgData name="Lipcak, Ondrej" userId="318863fd-2a1a-495b-8f6d-1b8a86755126" providerId="ADAL" clId="{5706D4A0-B71C-48DC-819C-B135DC65F7CB}" dt="2022-01-08T14:11:40.760" v="4047" actId="1076"/>
          <ac:picMkLst>
            <pc:docMk/>
            <pc:sldMk cId="844298543" sldId="315"/>
            <ac:picMk id="5" creationId="{6ADCED50-99A9-499B-9EFB-58BDB1073489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9T08:43:26.678" v="5523" actId="113"/>
        <pc:sldMkLst>
          <pc:docMk/>
          <pc:sldMk cId="1873025333" sldId="316"/>
        </pc:sldMkLst>
        <pc:spChg chg="mod">
          <ac:chgData name="Lipcak, Ondrej" userId="318863fd-2a1a-495b-8f6d-1b8a86755126" providerId="ADAL" clId="{5706D4A0-B71C-48DC-819C-B135DC65F7CB}" dt="2022-01-08T11:40:12.144" v="2139"/>
          <ac:spMkLst>
            <pc:docMk/>
            <pc:sldMk cId="1873025333" sldId="316"/>
            <ac:spMk id="2" creationId="{C957079E-C117-4840-B6BB-28BDD6CF897C}"/>
          </ac:spMkLst>
        </pc:spChg>
        <pc:spChg chg="mod">
          <ac:chgData name="Lipcak, Ondrej" userId="318863fd-2a1a-495b-8f6d-1b8a86755126" providerId="ADAL" clId="{5706D4A0-B71C-48DC-819C-B135DC65F7CB}" dt="2022-01-09T08:43:26.678" v="5523" actId="113"/>
          <ac:spMkLst>
            <pc:docMk/>
            <pc:sldMk cId="1873025333" sldId="316"/>
            <ac:spMk id="3" creationId="{264F3918-81A3-4C64-B935-1ADACDD70FAF}"/>
          </ac:spMkLst>
        </pc:spChg>
        <pc:spChg chg="add mod">
          <ac:chgData name="Lipcak, Ondrej" userId="318863fd-2a1a-495b-8f6d-1b8a86755126" providerId="ADAL" clId="{5706D4A0-B71C-48DC-819C-B135DC65F7CB}" dt="2022-01-08T11:43:43.664" v="2175"/>
          <ac:spMkLst>
            <pc:docMk/>
            <pc:sldMk cId="1873025333" sldId="316"/>
            <ac:spMk id="5" creationId="{8B5E6999-85A8-46A2-8970-A3390D6ED3F8}"/>
          </ac:spMkLst>
        </pc:spChg>
        <pc:spChg chg="add mod">
          <ac:chgData name="Lipcak, Ondrej" userId="318863fd-2a1a-495b-8f6d-1b8a86755126" providerId="ADAL" clId="{5706D4A0-B71C-48DC-819C-B135DC65F7CB}" dt="2022-01-08T11:52:09.924" v="2443" actId="1076"/>
          <ac:spMkLst>
            <pc:docMk/>
            <pc:sldMk cId="1873025333" sldId="316"/>
            <ac:spMk id="7" creationId="{B08CB03C-7A16-47DC-9DEE-B241571BA180}"/>
          </ac:spMkLst>
        </pc:spChg>
        <pc:picChg chg="add del mod">
          <ac:chgData name="Lipcak, Ondrej" userId="318863fd-2a1a-495b-8f6d-1b8a86755126" providerId="ADAL" clId="{5706D4A0-B71C-48DC-819C-B135DC65F7CB}" dt="2022-01-08T11:52:33.934" v="2446" actId="21"/>
          <ac:picMkLst>
            <pc:docMk/>
            <pc:sldMk cId="1873025333" sldId="316"/>
            <ac:picMk id="6" creationId="{75DA04BE-E11B-4CB5-B303-DFA48C8737FE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2:50.259" v="5511" actId="113"/>
        <pc:sldMkLst>
          <pc:docMk/>
          <pc:sldMk cId="2355469507" sldId="317"/>
        </pc:sldMkLst>
        <pc:spChg chg="mod">
          <ac:chgData name="Lipcak, Ondrej" userId="318863fd-2a1a-495b-8f6d-1b8a86755126" providerId="ADAL" clId="{5706D4A0-B71C-48DC-819C-B135DC65F7CB}" dt="2022-01-08T12:09:40.357" v="2772"/>
          <ac:spMkLst>
            <pc:docMk/>
            <pc:sldMk cId="2355469507" sldId="317"/>
            <ac:spMk id="2" creationId="{ED584171-EC82-4438-8C3F-469E8472F616}"/>
          </ac:spMkLst>
        </pc:spChg>
        <pc:spChg chg="mod">
          <ac:chgData name="Lipcak, Ondrej" userId="318863fd-2a1a-495b-8f6d-1b8a86755126" providerId="ADAL" clId="{5706D4A0-B71C-48DC-819C-B135DC65F7CB}" dt="2022-01-09T08:42:50.259" v="5511" actId="113"/>
          <ac:spMkLst>
            <pc:docMk/>
            <pc:sldMk cId="2355469507" sldId="317"/>
            <ac:spMk id="3" creationId="{792EA272-3EF1-4DBE-8EDC-38F97BF2C6E7}"/>
          </ac:spMkLst>
        </pc:spChg>
        <pc:spChg chg="add mod">
          <ac:chgData name="Lipcak, Ondrej" userId="318863fd-2a1a-495b-8f6d-1b8a86755126" providerId="ADAL" clId="{5706D4A0-B71C-48DC-819C-B135DC65F7CB}" dt="2022-01-08T12:09:47.193" v="2773"/>
          <ac:spMkLst>
            <pc:docMk/>
            <pc:sldMk cId="2355469507" sldId="317"/>
            <ac:spMk id="7" creationId="{43F56CC0-2D81-4AB6-A853-AF3EF32EE963}"/>
          </ac:spMkLst>
        </pc:spChg>
        <pc:spChg chg="add mod">
          <ac:chgData name="Lipcak, Ondrej" userId="318863fd-2a1a-495b-8f6d-1b8a86755126" providerId="ADAL" clId="{5706D4A0-B71C-48DC-819C-B135DC65F7CB}" dt="2022-01-08T12:11:51.238" v="2851" actId="1076"/>
          <ac:spMkLst>
            <pc:docMk/>
            <pc:sldMk cId="2355469507" sldId="317"/>
            <ac:spMk id="8" creationId="{DD2B7394-DFCE-4043-8BAB-9A32ACEB8AF6}"/>
          </ac:spMkLst>
        </pc:spChg>
        <pc:picChg chg="add mod">
          <ac:chgData name="Lipcak, Ondrej" userId="318863fd-2a1a-495b-8f6d-1b8a86755126" providerId="ADAL" clId="{5706D4A0-B71C-48DC-819C-B135DC65F7CB}" dt="2022-01-08T12:09:00.686" v="2769" actId="1076"/>
          <ac:picMkLst>
            <pc:docMk/>
            <pc:sldMk cId="2355469507" sldId="317"/>
            <ac:picMk id="5" creationId="{ACFF87A4-38BA-4754-8332-01507A906C62}"/>
          </ac:picMkLst>
        </pc:picChg>
        <pc:picChg chg="add mod">
          <ac:chgData name="Lipcak, Ondrej" userId="318863fd-2a1a-495b-8f6d-1b8a86755126" providerId="ADAL" clId="{5706D4A0-B71C-48DC-819C-B135DC65F7CB}" dt="2022-01-08T12:09:05.512" v="2771" actId="1076"/>
          <ac:picMkLst>
            <pc:docMk/>
            <pc:sldMk cId="2355469507" sldId="317"/>
            <ac:picMk id="6" creationId="{52F68CFC-BF86-4A9E-97C6-0F07F41B5386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9T08:42:32.750" v="5501" actId="113"/>
        <pc:sldMkLst>
          <pc:docMk/>
          <pc:sldMk cId="1341441846" sldId="318"/>
        </pc:sldMkLst>
        <pc:spChg chg="mod">
          <ac:chgData name="Lipcak, Ondrej" userId="318863fd-2a1a-495b-8f6d-1b8a86755126" providerId="ADAL" clId="{5706D4A0-B71C-48DC-819C-B135DC65F7CB}" dt="2022-01-08T12:40:36.169" v="3203" actId="20577"/>
          <ac:spMkLst>
            <pc:docMk/>
            <pc:sldMk cId="1341441846" sldId="318"/>
            <ac:spMk id="2" creationId="{EBFD577F-ACD4-4B99-B32D-25DEA587FC90}"/>
          </ac:spMkLst>
        </pc:spChg>
        <pc:spChg chg="add del mod">
          <ac:chgData name="Lipcak, Ondrej" userId="318863fd-2a1a-495b-8f6d-1b8a86755126" providerId="ADAL" clId="{5706D4A0-B71C-48DC-819C-B135DC65F7CB}" dt="2022-01-09T08:42:32.750" v="5501" actId="113"/>
          <ac:spMkLst>
            <pc:docMk/>
            <pc:sldMk cId="1341441846" sldId="318"/>
            <ac:spMk id="3" creationId="{F608BCB0-B7E1-4F28-95E8-DCC8F4A56FC4}"/>
          </ac:spMkLst>
        </pc:spChg>
        <pc:spChg chg="add del mod">
          <ac:chgData name="Lipcak, Ondrej" userId="318863fd-2a1a-495b-8f6d-1b8a86755126" providerId="ADAL" clId="{5706D4A0-B71C-48DC-819C-B135DC65F7CB}" dt="2022-01-08T12:13:13.519" v="2854"/>
          <ac:spMkLst>
            <pc:docMk/>
            <pc:sldMk cId="1341441846" sldId="318"/>
            <ac:spMk id="5" creationId="{412999CF-B8E6-4906-B221-8DB6D4978627}"/>
          </ac:spMkLst>
        </pc:spChg>
        <pc:spChg chg="add mod">
          <ac:chgData name="Lipcak, Ondrej" userId="318863fd-2a1a-495b-8f6d-1b8a86755126" providerId="ADAL" clId="{5706D4A0-B71C-48DC-819C-B135DC65F7CB}" dt="2022-01-08T12:25:51.174" v="2864" actId="113"/>
          <ac:spMkLst>
            <pc:docMk/>
            <pc:sldMk cId="1341441846" sldId="318"/>
            <ac:spMk id="6" creationId="{1D74A9DB-C8BD-43A1-B335-875D9B6902E8}"/>
          </ac:spMkLst>
        </pc:spChg>
        <pc:picChg chg="add mod">
          <ac:chgData name="Lipcak, Ondrej" userId="318863fd-2a1a-495b-8f6d-1b8a86755126" providerId="ADAL" clId="{5706D4A0-B71C-48DC-819C-B135DC65F7CB}" dt="2022-01-08T12:44:28.576" v="3389" actId="14100"/>
          <ac:picMkLst>
            <pc:docMk/>
            <pc:sldMk cId="1341441846" sldId="318"/>
            <ac:picMk id="7" creationId="{6E1D5E2F-DFA1-43A6-B063-1C76B0560BC9}"/>
          </ac:picMkLst>
        </pc:picChg>
        <pc:picChg chg="add mod">
          <ac:chgData name="Lipcak, Ondrej" userId="318863fd-2a1a-495b-8f6d-1b8a86755126" providerId="ADAL" clId="{5706D4A0-B71C-48DC-819C-B135DC65F7CB}" dt="2022-01-08T12:44:35.019" v="3392" actId="1076"/>
          <ac:picMkLst>
            <pc:docMk/>
            <pc:sldMk cId="1341441846" sldId="318"/>
            <ac:picMk id="8" creationId="{7761D277-EA56-4382-A0BF-C555EBFD1C7A}"/>
          </ac:picMkLst>
        </pc:picChg>
        <pc:picChg chg="add mod">
          <ac:chgData name="Lipcak, Ondrej" userId="318863fd-2a1a-495b-8f6d-1b8a86755126" providerId="ADAL" clId="{5706D4A0-B71C-48DC-819C-B135DC65F7CB}" dt="2022-01-08T12:44:31.679" v="3391" actId="1076"/>
          <ac:picMkLst>
            <pc:docMk/>
            <pc:sldMk cId="1341441846" sldId="318"/>
            <ac:picMk id="9" creationId="{218FFB55-5710-46E0-9D0E-4B15BDC445CF}"/>
          </ac:picMkLst>
        </pc:picChg>
      </pc:sldChg>
      <pc:sldChg chg="modSp new mod">
        <pc:chgData name="Lipcak, Ondrej" userId="318863fd-2a1a-495b-8f6d-1b8a86755126" providerId="ADAL" clId="{5706D4A0-B71C-48DC-819C-B135DC65F7CB}" dt="2022-01-09T08:42:05.188" v="5485" actId="33524"/>
        <pc:sldMkLst>
          <pc:docMk/>
          <pc:sldMk cId="3375889744" sldId="319"/>
        </pc:sldMkLst>
        <pc:spChg chg="mod">
          <ac:chgData name="Lipcak, Ondrej" userId="318863fd-2a1a-495b-8f6d-1b8a86755126" providerId="ADAL" clId="{5706D4A0-B71C-48DC-819C-B135DC65F7CB}" dt="2022-01-09T08:29:04.933" v="5369" actId="20577"/>
          <ac:spMkLst>
            <pc:docMk/>
            <pc:sldMk cId="3375889744" sldId="319"/>
            <ac:spMk id="2" creationId="{AFE5C0FD-510E-43BB-959B-C1A390BE6D11}"/>
          </ac:spMkLst>
        </pc:spChg>
        <pc:spChg chg="mod">
          <ac:chgData name="Lipcak, Ondrej" userId="318863fd-2a1a-495b-8f6d-1b8a86755126" providerId="ADAL" clId="{5706D4A0-B71C-48DC-819C-B135DC65F7CB}" dt="2022-01-09T08:42:05.188" v="5485" actId="33524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08T12:35:05.740" v="2921" actId="1076"/>
        <pc:sldMkLst>
          <pc:docMk/>
          <pc:sldMk cId="3276163128" sldId="320"/>
        </pc:sldMkLst>
        <pc:spChg chg="mod">
          <ac:chgData name="Lipcak, Ondrej" userId="318863fd-2a1a-495b-8f6d-1b8a86755126" providerId="ADAL" clId="{5706D4A0-B71C-48DC-819C-B135DC65F7CB}" dt="2022-01-08T12:34:47.819" v="2916"/>
          <ac:spMkLst>
            <pc:docMk/>
            <pc:sldMk cId="3276163128" sldId="320"/>
            <ac:spMk id="2" creationId="{5D39EC65-9B2D-4D20-85EC-32BA0F9ED833}"/>
          </ac:spMkLst>
        </pc:spChg>
        <pc:spChg chg="del">
          <ac:chgData name="Lipcak, Ondrej" userId="318863fd-2a1a-495b-8f6d-1b8a86755126" providerId="ADAL" clId="{5706D4A0-B71C-48DC-819C-B135DC65F7CB}" dt="2022-01-08T12:34:29.785" v="2911"/>
          <ac:spMkLst>
            <pc:docMk/>
            <pc:sldMk cId="3276163128" sldId="320"/>
            <ac:spMk id="3" creationId="{B184F3C1-1350-43D8-B3FC-101787CB768E}"/>
          </ac:spMkLst>
        </pc:spChg>
        <pc:spChg chg="add mod">
          <ac:chgData name="Lipcak, Ondrej" userId="318863fd-2a1a-495b-8f6d-1b8a86755126" providerId="ADAL" clId="{5706D4A0-B71C-48DC-819C-B135DC65F7CB}" dt="2022-01-08T12:34:59.370" v="2919"/>
          <ac:spMkLst>
            <pc:docMk/>
            <pc:sldMk cId="3276163128" sldId="320"/>
            <ac:spMk id="6" creationId="{BE21C741-7174-46DC-B392-368EA27B0B2A}"/>
          </ac:spMkLst>
        </pc:spChg>
        <pc:picChg chg="add mod">
          <ac:chgData name="Lipcak, Ondrej" userId="318863fd-2a1a-495b-8f6d-1b8a86755126" providerId="ADAL" clId="{5706D4A0-B71C-48DC-819C-B135DC65F7CB}" dt="2022-01-08T12:35:05.740" v="2921" actId="1076"/>
          <ac:picMkLst>
            <pc:docMk/>
            <pc:sldMk cId="3276163128" sldId="320"/>
            <ac:picMk id="5" creationId="{2F96DC60-0714-4AFC-81CC-E5D93D7B2080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8T14:12:25.051" v="4053" actId="6549"/>
        <pc:sldMkLst>
          <pc:docMk/>
          <pc:sldMk cId="2299014256" sldId="321"/>
        </pc:sldMkLst>
        <pc:spChg chg="mod">
          <ac:chgData name="Lipcak, Ondrej" userId="318863fd-2a1a-495b-8f6d-1b8a86755126" providerId="ADAL" clId="{5706D4A0-B71C-48DC-819C-B135DC65F7CB}" dt="2022-01-08T12:54:55.530" v="3397"/>
          <ac:spMkLst>
            <pc:docMk/>
            <pc:sldMk cId="2299014256" sldId="321"/>
            <ac:spMk id="2" creationId="{01B7692A-E78B-48F2-9763-C2E587E1B12B}"/>
          </ac:spMkLst>
        </pc:spChg>
        <pc:spChg chg="del">
          <ac:chgData name="Lipcak, Ondrej" userId="318863fd-2a1a-495b-8f6d-1b8a86755126" providerId="ADAL" clId="{5706D4A0-B71C-48DC-819C-B135DC65F7CB}" dt="2022-01-08T12:55:07.529" v="3399" actId="478"/>
          <ac:spMkLst>
            <pc:docMk/>
            <pc:sldMk cId="2299014256" sldId="321"/>
            <ac:spMk id="3" creationId="{0D4E2655-BEAD-417B-9BC9-90F1DD747122}"/>
          </ac:spMkLst>
        </pc:spChg>
        <pc:spChg chg="add mod">
          <ac:chgData name="Lipcak, Ondrej" userId="318863fd-2a1a-495b-8f6d-1b8a86755126" providerId="ADAL" clId="{5706D4A0-B71C-48DC-819C-B135DC65F7CB}" dt="2022-01-08T12:57:52.991" v="3436"/>
          <ac:spMkLst>
            <pc:docMk/>
            <pc:sldMk cId="2299014256" sldId="321"/>
            <ac:spMk id="6" creationId="{A932A268-85F4-4107-9E29-A44438375633}"/>
          </ac:spMkLst>
        </pc:spChg>
        <pc:spChg chg="add del mod">
          <ac:chgData name="Lipcak, Ondrej" userId="318863fd-2a1a-495b-8f6d-1b8a86755126" providerId="ADAL" clId="{5706D4A0-B71C-48DC-819C-B135DC65F7CB}" dt="2022-01-08T12:59:26.777" v="3456" actId="478"/>
          <ac:spMkLst>
            <pc:docMk/>
            <pc:sldMk cId="2299014256" sldId="321"/>
            <ac:spMk id="12" creationId="{04A3D05B-6AD2-4AD4-8977-F19A6D824730}"/>
          </ac:spMkLst>
        </pc:spChg>
        <pc:spChg chg="add mod">
          <ac:chgData name="Lipcak, Ondrej" userId="318863fd-2a1a-495b-8f6d-1b8a86755126" providerId="ADAL" clId="{5706D4A0-B71C-48DC-819C-B135DC65F7CB}" dt="2022-01-08T14:12:25.051" v="4053" actId="6549"/>
          <ac:spMkLst>
            <pc:docMk/>
            <pc:sldMk cId="2299014256" sldId="321"/>
            <ac:spMk id="14" creationId="{744279CB-AF27-45C4-8129-2F42398C42F6}"/>
          </ac:spMkLst>
        </pc:spChg>
        <pc:spChg chg="add mod">
          <ac:chgData name="Lipcak, Ondrej" userId="318863fd-2a1a-495b-8f6d-1b8a86755126" providerId="ADAL" clId="{5706D4A0-B71C-48DC-819C-B135DC65F7CB}" dt="2022-01-08T14:12:12.491" v="4049" actId="14100"/>
          <ac:spMkLst>
            <pc:docMk/>
            <pc:sldMk cId="2299014256" sldId="321"/>
            <ac:spMk id="15" creationId="{8FD8F52B-0FE8-4B72-AD0D-35B00F95C5CA}"/>
          </ac:spMkLst>
        </pc:spChg>
        <pc:picChg chg="add mod">
          <ac:chgData name="Lipcak, Ondrej" userId="318863fd-2a1a-495b-8f6d-1b8a86755126" providerId="ADAL" clId="{5706D4A0-B71C-48DC-819C-B135DC65F7CB}" dt="2022-01-08T12:55:29.107" v="3404" actId="14100"/>
          <ac:picMkLst>
            <pc:docMk/>
            <pc:sldMk cId="2299014256" sldId="321"/>
            <ac:picMk id="5" creationId="{FA002D3D-FEE3-45A7-AB33-6ECC5AC8EDCE}"/>
          </ac:picMkLst>
        </pc:picChg>
        <pc:picChg chg="add del mod">
          <ac:chgData name="Lipcak, Ondrej" userId="318863fd-2a1a-495b-8f6d-1b8a86755126" providerId="ADAL" clId="{5706D4A0-B71C-48DC-819C-B135DC65F7CB}" dt="2022-01-08T12:56:18.561" v="3409" actId="478"/>
          <ac:picMkLst>
            <pc:docMk/>
            <pc:sldMk cId="2299014256" sldId="321"/>
            <ac:picMk id="7" creationId="{79E484ED-04D6-49BB-B387-604AF486F51E}"/>
          </ac:picMkLst>
        </pc:picChg>
        <pc:picChg chg="add del mod">
          <ac:chgData name="Lipcak, Ondrej" userId="318863fd-2a1a-495b-8f6d-1b8a86755126" providerId="ADAL" clId="{5706D4A0-B71C-48DC-819C-B135DC65F7CB}" dt="2022-01-08T12:56:19.017" v="3410" actId="478"/>
          <ac:picMkLst>
            <pc:docMk/>
            <pc:sldMk cId="2299014256" sldId="321"/>
            <ac:picMk id="8" creationId="{5068B663-F6C8-46FC-98EA-77995D844B14}"/>
          </ac:picMkLst>
        </pc:picChg>
        <pc:picChg chg="add mod ord">
          <ac:chgData name="Lipcak, Ondrej" userId="318863fd-2a1a-495b-8f6d-1b8a86755126" providerId="ADAL" clId="{5706D4A0-B71C-48DC-819C-B135DC65F7CB}" dt="2022-01-08T13:00:17.345" v="3473" actId="1035"/>
          <ac:picMkLst>
            <pc:docMk/>
            <pc:sldMk cId="2299014256" sldId="321"/>
            <ac:picMk id="9" creationId="{3FDDD2E5-A132-48C2-9FEE-253A88F68E6B}"/>
          </ac:picMkLst>
        </pc:picChg>
        <pc:picChg chg="add mod">
          <ac:chgData name="Lipcak, Ondrej" userId="318863fd-2a1a-495b-8f6d-1b8a86755126" providerId="ADAL" clId="{5706D4A0-B71C-48DC-819C-B135DC65F7CB}" dt="2022-01-08T12:59:57.422" v="3469" actId="1076"/>
          <ac:picMkLst>
            <pc:docMk/>
            <pc:sldMk cId="2299014256" sldId="321"/>
            <ac:picMk id="10" creationId="{50BFE24D-A449-46E8-9024-018679B1706F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8T13:48:05.520" v="3779" actId="1076"/>
        <pc:sldMkLst>
          <pc:docMk/>
          <pc:sldMk cId="413402735" sldId="322"/>
        </pc:sldMkLst>
        <pc:spChg chg="mod">
          <ac:chgData name="Lipcak, Ondrej" userId="318863fd-2a1a-495b-8f6d-1b8a86755126" providerId="ADAL" clId="{5706D4A0-B71C-48DC-819C-B135DC65F7CB}" dt="2022-01-08T13:06:15.876" v="3520" actId="20577"/>
          <ac:spMkLst>
            <pc:docMk/>
            <pc:sldMk cId="413402735" sldId="322"/>
            <ac:spMk id="2" creationId="{120B8511-6C64-4E16-BA74-93B1BA172E07}"/>
          </ac:spMkLst>
        </pc:spChg>
        <pc:spChg chg="del">
          <ac:chgData name="Lipcak, Ondrej" userId="318863fd-2a1a-495b-8f6d-1b8a86755126" providerId="ADAL" clId="{5706D4A0-B71C-48DC-819C-B135DC65F7CB}" dt="2022-01-08T13:40:47.135" v="3705" actId="22"/>
          <ac:spMkLst>
            <pc:docMk/>
            <pc:sldMk cId="413402735" sldId="322"/>
            <ac:spMk id="3" creationId="{411A216F-3602-4BCE-A85E-D58FB9D80CDD}"/>
          </ac:spMkLst>
        </pc:spChg>
        <pc:spChg chg="add mod">
          <ac:chgData name="Lipcak, Ondrej" userId="318863fd-2a1a-495b-8f6d-1b8a86755126" providerId="ADAL" clId="{5706D4A0-B71C-48DC-819C-B135DC65F7CB}" dt="2022-01-08T13:16:08.552" v="3585" actId="113"/>
          <ac:spMkLst>
            <pc:docMk/>
            <pc:sldMk cId="413402735" sldId="322"/>
            <ac:spMk id="5" creationId="{BB65D1D2-FF56-4F46-93FE-7DB4A50A885F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7" creationId="{A147EBA7-F378-43CF-9B51-095A21BEAB26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9" creationId="{EC8B65B0-D997-47FF-A377-12BBED87D4E5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0" creationId="{F068A4DC-6EE2-4D59-AB8A-367CA437F24A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1" creationId="{2CB12E51-EA5B-4EB5-B229-EFEADAEF543D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2" creationId="{16B33268-AB82-476C-A574-EAD90C926111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3" creationId="{FDC52F96-006E-4D57-A6C9-E0779EE58E54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4" creationId="{95E5D172-034B-4377-BCE2-D42D04DF2480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5" creationId="{AED2F72D-69E1-4B22-A434-168C919B38F6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6" creationId="{FD1E7300-27E6-4A07-B53E-B76FD95AE129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7" creationId="{07709B86-0885-4EC4-89C4-0DD3878C7673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8" creationId="{5B3049CA-CFFC-43E6-85AD-0338063E6BD5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1" creationId="{0615F630-BD83-4365-A193-593050A8829B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2" creationId="{D2025DC3-43FF-40DF-8059-B4AADF25473E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5" creationId="{1CFBFF6F-A4C2-4DA6-B56F-BB51FF1985F4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36" creationId="{E7B896AB-FD46-407E-A314-647A861497D5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7" creationId="{EA9FF4C7-92D1-40F1-BF87-419C9BD3C94A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8" creationId="{7FC4D0FF-FE80-4934-9670-2A1FF754989E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9" creationId="{360A2DC1-EC49-4331-A5E7-0981DDE04C06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0" creationId="{2B9F05BD-EC73-4BED-B142-3C1F64C12E17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1" creationId="{B915B2DA-A56D-4AF5-8A1B-35F703956EE9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2" creationId="{6749AC30-3762-4EE3-A1C6-4E4065C63687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3" creationId="{BA3EB6AF-42FC-4E81-8E9F-12FDB41419C6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4" creationId="{5F6646BF-C039-472B-B370-0A7D02E732D5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5" creationId="{4A392430-B4B9-412D-A36D-0E48BACD588E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6" creationId="{760652A8-2F46-4226-A76C-525AE1A266EF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7" creationId="{E1B09D3F-B82D-4916-9B07-82B10E514FB1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8" creationId="{A57EF8BC-A57C-409C-94D1-D4E213F1063F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9" creationId="{719CFFCD-E549-49AE-BE82-47748A362E1C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50" creationId="{540D45AB-8C4C-4AEE-9C74-D8B53710195A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51" creationId="{98F4A4D9-0DAD-48E2-BC29-3A9D748CCFD0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1" creationId="{CADC7DC1-895E-4385-A837-3E1EAA2537D2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2" creationId="{4AE92998-A734-4AE9-B874-C8F58F178192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3" creationId="{A7CEF4AE-4873-49F8-B098-D40320B499FA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4" creationId="{52C3CDDB-6D35-44C9-84A7-DDBB5E030614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5" creationId="{883F8F56-4D4A-4E30-819C-890F9F4C7F0F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6" creationId="{7CA805B3-A6DD-447E-83C4-879E87C56A52}"/>
          </ac:spMkLst>
        </pc:spChg>
        <pc:grpChg chg="add mod">
          <ac:chgData name="Lipcak, Ondrej" userId="318863fd-2a1a-495b-8f6d-1b8a86755126" providerId="ADAL" clId="{5706D4A0-B71C-48DC-819C-B135DC65F7CB}" dt="2022-01-08T13:39:21.279" v="3704"/>
          <ac:grpSpMkLst>
            <pc:docMk/>
            <pc:sldMk cId="413402735" sldId="322"/>
            <ac:grpSpMk id="6" creationId="{34C96927-AEC1-42D7-8950-A8AA802F316D}"/>
          </ac:grpSpMkLst>
        </pc:grpChg>
        <pc:grpChg chg="add mod">
          <ac:chgData name="Lipcak, Ondrej" userId="318863fd-2a1a-495b-8f6d-1b8a86755126" providerId="ADAL" clId="{5706D4A0-B71C-48DC-819C-B135DC65F7CB}" dt="2022-01-08T13:39:21.279" v="3704"/>
          <ac:grpSpMkLst>
            <pc:docMk/>
            <pc:sldMk cId="413402735" sldId="322"/>
            <ac:grpSpMk id="8" creationId="{E54B4AEC-7A28-41CD-A746-D2E31E22875E}"/>
          </ac:grpSpMkLst>
        </pc:grpChg>
        <pc:graphicFrameChg chg="add del mod">
          <ac:chgData name="Lipcak, Ondrej" userId="318863fd-2a1a-495b-8f6d-1b8a86755126" providerId="ADAL" clId="{5706D4A0-B71C-48DC-819C-B135DC65F7CB}" dt="2022-01-08T13:41:50.621" v="3720"/>
          <ac:graphicFrameMkLst>
            <pc:docMk/>
            <pc:sldMk cId="413402735" sldId="322"/>
            <ac:graphicFrameMk id="34" creationId="{7C874D6D-B1F1-4BDD-89A9-EC1A51278CBD}"/>
          </ac:graphicFrameMkLst>
        </pc:graphicFrameChg>
        <pc:graphicFrameChg chg="add del mod">
          <ac:chgData name="Lipcak, Ondrej" userId="318863fd-2a1a-495b-8f6d-1b8a86755126" providerId="ADAL" clId="{5706D4A0-B71C-48DC-819C-B135DC65F7CB}" dt="2022-01-08T13:42:46.379" v="3726" actId="478"/>
          <ac:graphicFrameMkLst>
            <pc:docMk/>
            <pc:sldMk cId="413402735" sldId="322"/>
            <ac:graphicFrameMk id="35" creationId="{F59DAEC1-8ABF-48F0-8646-F950C09398B9}"/>
          </ac:graphicFrameMkLst>
        </pc:graphicFrameChg>
        <pc:picChg chg="add mod">
          <ac:chgData name="Lipcak, Ondrej" userId="318863fd-2a1a-495b-8f6d-1b8a86755126" providerId="ADAL" clId="{5706D4A0-B71C-48DC-819C-B135DC65F7CB}" dt="2022-01-08T13:39:21.279" v="3704"/>
          <ac:picMkLst>
            <pc:docMk/>
            <pc:sldMk cId="413402735" sldId="322"/>
            <ac:picMk id="20" creationId="{7087DEB6-F3C6-4805-A0C5-58E6900CA1CE}"/>
          </ac:picMkLst>
        </pc:picChg>
        <pc:picChg chg="add mod">
          <ac:chgData name="Lipcak, Ondrej" userId="318863fd-2a1a-495b-8f6d-1b8a86755126" providerId="ADAL" clId="{5706D4A0-B71C-48DC-819C-B135DC65F7CB}" dt="2022-01-08T13:39:21.279" v="3704"/>
          <ac:picMkLst>
            <pc:docMk/>
            <pc:sldMk cId="413402735" sldId="322"/>
            <ac:picMk id="27" creationId="{C55AA432-93DC-4301-BEF8-709153021550}"/>
          </ac:picMkLst>
        </pc:picChg>
        <pc:picChg chg="add mod ord">
          <ac:chgData name="Lipcak, Ondrej" userId="318863fd-2a1a-495b-8f6d-1b8a86755126" providerId="ADAL" clId="{5706D4A0-B71C-48DC-819C-B135DC65F7CB}" dt="2022-01-08T13:48:02.493" v="3778" actId="1076"/>
          <ac:picMkLst>
            <pc:docMk/>
            <pc:sldMk cId="413402735" sldId="322"/>
            <ac:picMk id="30" creationId="{BED14C2E-F99F-46EE-A516-5D58A4FD5059}"/>
          </ac:picMkLst>
        </pc:picChg>
        <pc:picChg chg="add mod ord">
          <ac:chgData name="Lipcak, Ondrej" userId="318863fd-2a1a-495b-8f6d-1b8a86755126" providerId="ADAL" clId="{5706D4A0-B71C-48DC-819C-B135DC65F7CB}" dt="2022-01-08T13:48:05.520" v="3779" actId="1076"/>
          <ac:picMkLst>
            <pc:docMk/>
            <pc:sldMk cId="413402735" sldId="322"/>
            <ac:picMk id="32" creationId="{E0984FF2-9B31-4EA2-8965-611869D60348}"/>
          </ac:picMkLst>
        </pc:picChg>
        <pc:picChg chg="add mod">
          <ac:chgData name="Lipcak, Ondrej" userId="318863fd-2a1a-495b-8f6d-1b8a86755126" providerId="ADAL" clId="{5706D4A0-B71C-48DC-819C-B135DC65F7CB}" dt="2022-01-08T13:41:33.851" v="3718"/>
          <ac:picMkLst>
            <pc:docMk/>
            <pc:sldMk cId="413402735" sldId="322"/>
            <ac:picMk id="33" creationId="{063C5493-9514-473E-A619-FDC65B724FCA}"/>
          </ac:picMkLst>
        </pc:picChg>
        <pc:picChg chg="add mod">
          <ac:chgData name="Lipcak, Ondrej" userId="318863fd-2a1a-495b-8f6d-1b8a86755126" providerId="ADAL" clId="{5706D4A0-B71C-48DC-819C-B135DC65F7CB}" dt="2022-01-08T13:45:43.459" v="3762" actId="1036"/>
          <ac:picMkLst>
            <pc:docMk/>
            <pc:sldMk cId="413402735" sldId="322"/>
            <ac:picMk id="53" creationId="{86CC47C3-B231-41A5-84D1-81861EF270F8}"/>
          </ac:picMkLst>
        </pc:picChg>
        <pc:picChg chg="add mod">
          <ac:chgData name="Lipcak, Ondrej" userId="318863fd-2a1a-495b-8f6d-1b8a86755126" providerId="ADAL" clId="{5706D4A0-B71C-48DC-819C-B135DC65F7CB}" dt="2022-01-08T13:47:59.354" v="3776" actId="1076"/>
          <ac:picMkLst>
            <pc:docMk/>
            <pc:sldMk cId="413402735" sldId="322"/>
            <ac:picMk id="55" creationId="{D48D31AB-35D4-4346-9484-D1B517518A41}"/>
          </ac:picMkLst>
        </pc:picChg>
        <pc:picChg chg="add del mod">
          <ac:chgData name="Lipcak, Ondrej" userId="318863fd-2a1a-495b-8f6d-1b8a86755126" providerId="ADAL" clId="{5706D4A0-B71C-48DC-819C-B135DC65F7CB}" dt="2022-01-08T13:43:19.745" v="3730" actId="478"/>
          <ac:picMkLst>
            <pc:docMk/>
            <pc:sldMk cId="413402735" sldId="322"/>
            <ac:picMk id="56" creationId="{368932A9-9AE7-4E7E-8DE3-AA5DC5BE6EEC}"/>
          </ac:picMkLst>
        </pc:picChg>
        <pc:picChg chg="add del mod">
          <ac:chgData name="Lipcak, Ondrej" userId="318863fd-2a1a-495b-8f6d-1b8a86755126" providerId="ADAL" clId="{5706D4A0-B71C-48DC-819C-B135DC65F7CB}" dt="2022-01-08T13:41:50.621" v="3720"/>
          <ac:picMkLst>
            <pc:docMk/>
            <pc:sldMk cId="413402735" sldId="322"/>
            <ac:picMk id="2049" creationId="{EAE68947-B1FA-4C95-B50E-590F5C167910}"/>
          </ac:picMkLst>
        </pc:picChg>
        <pc:picChg chg="add del mod">
          <ac:chgData name="Lipcak, Ondrej" userId="318863fd-2a1a-495b-8f6d-1b8a86755126" providerId="ADAL" clId="{5706D4A0-B71C-48DC-819C-B135DC65F7CB}" dt="2022-01-08T13:41:50.621" v="3720"/>
          <ac:picMkLst>
            <pc:docMk/>
            <pc:sldMk cId="413402735" sldId="322"/>
            <ac:picMk id="2050" creationId="{ED2071AD-1A8D-44BB-B945-E7E4BAAF7B88}"/>
          </ac:picMkLst>
        </pc:picChg>
        <pc:picChg chg="add del">
          <ac:chgData name="Lipcak, Ondrej" userId="318863fd-2a1a-495b-8f6d-1b8a86755126" providerId="ADAL" clId="{5706D4A0-B71C-48DC-819C-B135DC65F7CB}" dt="2022-01-08T13:42:59.574" v="3728"/>
          <ac:picMkLst>
            <pc:docMk/>
            <pc:sldMk cId="413402735" sldId="322"/>
            <ac:picMk id="2057" creationId="{28519825-A1A1-41A8-B20B-B7DF6E3E7DAD}"/>
          </ac:picMkLst>
        </pc:picChg>
        <pc:picChg chg="add del">
          <ac:chgData name="Lipcak, Ondrej" userId="318863fd-2a1a-495b-8f6d-1b8a86755126" providerId="ADAL" clId="{5706D4A0-B71C-48DC-819C-B135DC65F7CB}" dt="2022-01-08T13:42:59.574" v="3728"/>
          <ac:picMkLst>
            <pc:docMk/>
            <pc:sldMk cId="413402735" sldId="322"/>
            <ac:picMk id="2058" creationId="{2DAC5D50-618D-4CF8-8D3B-186ED8C98976}"/>
          </ac:picMkLst>
        </pc:pic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19" creationId="{ACF26FF3-47BC-465E-BDBA-5EC107D26BC3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3" creationId="{6EB32402-C21B-41D1-99B3-65D2BA9CDF86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4" creationId="{B3264A57-E8ED-47C8-87D2-8ADE3325B81D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6" creationId="{4DB88EC4-2CE4-4F3B-A4D2-B69192311101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8" creationId="{78939F6C-942B-4753-894E-937507A5B210}"/>
          </ac:cxnSpMkLst>
        </pc:cxnChg>
      </pc:sldChg>
      <pc:sldChg chg="addSp delSp modSp add mod">
        <pc:chgData name="Lipcak, Ondrej" userId="318863fd-2a1a-495b-8f6d-1b8a86755126" providerId="ADAL" clId="{5706D4A0-B71C-48DC-819C-B135DC65F7CB}" dt="2022-01-09T08:45:45.326" v="5605" actId="113"/>
        <pc:sldMkLst>
          <pc:docMk/>
          <pc:sldMk cId="612513435" sldId="323"/>
        </pc:sldMkLst>
        <pc:spChg chg="mod">
          <ac:chgData name="Lipcak, Ondrej" userId="318863fd-2a1a-495b-8f6d-1b8a86755126" providerId="ADAL" clId="{5706D4A0-B71C-48DC-819C-B135DC65F7CB}" dt="2022-01-09T08:45:45.326" v="5605" actId="113"/>
          <ac:spMkLst>
            <pc:docMk/>
            <pc:sldMk cId="612513435" sldId="323"/>
            <ac:spMk id="3" creationId="{B8494C1B-6C73-4691-9A62-28B975B0969E}"/>
          </ac:spMkLst>
        </pc:spChg>
        <pc:spChg chg="add del mod">
          <ac:chgData name="Lipcak, Ondrej" userId="318863fd-2a1a-495b-8f6d-1b8a86755126" providerId="ADAL" clId="{5706D4A0-B71C-48DC-819C-B135DC65F7CB}" dt="2022-01-08T13:10:48.348" v="3525"/>
          <ac:spMkLst>
            <pc:docMk/>
            <pc:sldMk cId="612513435" sldId="323"/>
            <ac:spMk id="9" creationId="{C30BF5DD-F761-40E2-8955-5AC6AA50BAE5}"/>
          </ac:spMkLst>
        </pc:spChg>
        <pc:spChg chg="add mod">
          <ac:chgData name="Lipcak, Ondrej" userId="318863fd-2a1a-495b-8f6d-1b8a86755126" providerId="ADAL" clId="{5706D4A0-B71C-48DC-819C-B135DC65F7CB}" dt="2022-01-08T13:36:57.966" v="3589" actId="1076"/>
          <ac:spMkLst>
            <pc:docMk/>
            <pc:sldMk cId="612513435" sldId="323"/>
            <ac:spMk id="10" creationId="{CD0B469B-2DB0-42AD-9956-DF45F8AF7039}"/>
          </ac:spMkLst>
        </pc:spChg>
        <pc:spChg chg="add mod">
          <ac:chgData name="Lipcak, Ondrej" userId="318863fd-2a1a-495b-8f6d-1b8a86755126" providerId="ADAL" clId="{5706D4A0-B71C-48DC-819C-B135DC65F7CB}" dt="2022-01-08T17:39:15.267" v="5267" actId="20577"/>
          <ac:spMkLst>
            <pc:docMk/>
            <pc:sldMk cId="612513435" sldId="323"/>
            <ac:spMk id="11" creationId="{7C7DDB52-D9AD-46D8-8282-C5F65790E0D8}"/>
          </ac:spMkLst>
        </pc:spChg>
        <pc:picChg chg="mod">
          <ac:chgData name="Lipcak, Ondrej" userId="318863fd-2a1a-495b-8f6d-1b8a86755126" providerId="ADAL" clId="{5706D4A0-B71C-48DC-819C-B135DC65F7CB}" dt="2022-01-08T13:10:46.461" v="3524" actId="1076"/>
          <ac:picMkLst>
            <pc:docMk/>
            <pc:sldMk cId="612513435" sldId="323"/>
            <ac:picMk id="6" creationId="{40530607-BA76-4BA7-8160-DA7C4AB20C66}"/>
          </ac:picMkLst>
        </pc:picChg>
        <pc:cxnChg chg="add mod">
          <ac:chgData name="Lipcak, Ondrej" userId="318863fd-2a1a-495b-8f6d-1b8a86755126" providerId="ADAL" clId="{5706D4A0-B71C-48DC-819C-B135DC65F7CB}" dt="2022-01-08T13:38:34.507" v="3702" actId="692"/>
          <ac:cxnSpMkLst>
            <pc:docMk/>
            <pc:sldMk cId="612513435" sldId="323"/>
            <ac:cxnSpMk id="12" creationId="{2A18FFAC-217D-4452-82A5-242C20B79539}"/>
          </ac:cxnSpMkLst>
        </pc:cxnChg>
      </pc:sldChg>
      <pc:sldChg chg="addSp delSp modSp add mod modClrScheme chgLayout">
        <pc:chgData name="Lipcak, Ondrej" userId="318863fd-2a1a-495b-8f6d-1b8a86755126" providerId="ADAL" clId="{5706D4A0-B71C-48DC-819C-B135DC65F7CB}" dt="2022-01-09T08:45:25.499" v="5600" actId="113"/>
        <pc:sldMkLst>
          <pc:docMk/>
          <pc:sldMk cId="3590285724" sldId="324"/>
        </pc:sldMkLst>
        <pc:spChg chg="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2" creationId="{120B8511-6C64-4E16-BA74-93B1BA172E07}"/>
          </ac:spMkLst>
        </pc:spChg>
        <pc:spChg chg="add del 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3" creationId="{411A216F-3602-4BCE-A85E-D58FB9D80CDD}"/>
          </ac:spMkLst>
        </pc:spChg>
        <pc:spChg chg="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4" creationId="{3DD39E86-4661-4F60-99B1-984F1AC633E3}"/>
          </ac:spMkLst>
        </pc:spChg>
        <pc:spChg chg="add del mod ord">
          <ac:chgData name="Lipcak, Ondrej" userId="318863fd-2a1a-495b-8f6d-1b8a86755126" providerId="ADAL" clId="{5706D4A0-B71C-48DC-819C-B135DC65F7CB}" dt="2022-01-08T13:48:58.282" v="3787" actId="700"/>
          <ac:spMkLst>
            <pc:docMk/>
            <pc:sldMk cId="3590285724" sldId="324"/>
            <ac:spMk id="7" creationId="{DC77633C-77D0-44EA-80C9-2B8887EE1F11}"/>
          </ac:spMkLst>
        </pc:spChg>
        <pc:spChg chg="add mod ord">
          <ac:chgData name="Lipcak, Ondrej" userId="318863fd-2a1a-495b-8f6d-1b8a86755126" providerId="ADAL" clId="{5706D4A0-B71C-48DC-819C-B135DC65F7CB}" dt="2022-01-09T08:45:25.499" v="5600" actId="113"/>
          <ac:spMkLst>
            <pc:docMk/>
            <pc:sldMk cId="3590285724" sldId="324"/>
            <ac:spMk id="8" creationId="{595CC3B9-BFE4-4821-91F3-3C1D1FCFCB3C}"/>
          </ac:spMkLst>
        </pc:spChg>
        <pc:spChg chg="add del mod ord">
          <ac:chgData name="Lipcak, Ondrej" userId="318863fd-2a1a-495b-8f6d-1b8a86755126" providerId="ADAL" clId="{5706D4A0-B71C-48DC-819C-B135DC65F7CB}" dt="2022-01-08T13:49:05.193" v="3793"/>
          <ac:spMkLst>
            <pc:docMk/>
            <pc:sldMk cId="3590285724" sldId="324"/>
            <ac:spMk id="9" creationId="{5F2BFCF5-3B48-4560-88A4-EAF46C74EDCB}"/>
          </ac:spMkLst>
        </pc:spChg>
        <pc:spChg chg="add mod">
          <ac:chgData name="Lipcak, Ondrej" userId="318863fd-2a1a-495b-8f6d-1b8a86755126" providerId="ADAL" clId="{5706D4A0-B71C-48DC-819C-B135DC65F7CB}" dt="2022-01-08T14:00:49.063" v="3971" actId="1076"/>
          <ac:spMkLst>
            <pc:docMk/>
            <pc:sldMk cId="3590285724" sldId="324"/>
            <ac:spMk id="12" creationId="{49706892-A24E-4E89-9F8E-DB5EB73F148C}"/>
          </ac:spMkLst>
        </pc:spChg>
        <pc:picChg chg="add mod ord">
          <ac:chgData name="Lipcak, Ondrej" userId="318863fd-2a1a-495b-8f6d-1b8a86755126" providerId="ADAL" clId="{5706D4A0-B71C-48DC-819C-B135DC65F7CB}" dt="2022-01-08T13:49:00.034" v="3791"/>
          <ac:picMkLst>
            <pc:docMk/>
            <pc:sldMk cId="3590285724" sldId="324"/>
            <ac:picMk id="6" creationId="{4FC71209-8D4C-4B31-9E73-75FDB2358755}"/>
          </ac:picMkLst>
        </pc:picChg>
        <pc:picChg chg="add mod">
          <ac:chgData name="Lipcak, Ondrej" userId="318863fd-2a1a-495b-8f6d-1b8a86755126" providerId="ADAL" clId="{5706D4A0-B71C-48DC-819C-B135DC65F7CB}" dt="2022-01-08T14:00:49.063" v="3971" actId="1076"/>
          <ac:picMkLst>
            <pc:docMk/>
            <pc:sldMk cId="3590285724" sldId="324"/>
            <ac:picMk id="10" creationId="{5EFDC60C-B16D-42D6-970A-B951CD127921}"/>
          </ac:picMkLst>
        </pc:picChg>
      </pc:sldChg>
      <pc:sldChg chg="addSp delSp modSp add mod">
        <pc:chgData name="Lipcak, Ondrej" userId="318863fd-2a1a-495b-8f6d-1b8a86755126" providerId="ADAL" clId="{5706D4A0-B71C-48DC-819C-B135DC65F7CB}" dt="2022-01-08T14:00:18.572" v="3968" actId="1076"/>
        <pc:sldMkLst>
          <pc:docMk/>
          <pc:sldMk cId="3880880113" sldId="325"/>
        </pc:sldMkLst>
        <pc:spChg chg="add del mod">
          <ac:chgData name="Lipcak, Ondrej" userId="318863fd-2a1a-495b-8f6d-1b8a86755126" providerId="ADAL" clId="{5706D4A0-B71C-48DC-819C-B135DC65F7CB}" dt="2022-01-08T13:59:58.023" v="3964" actId="22"/>
          <ac:spMkLst>
            <pc:docMk/>
            <pc:sldMk cId="3880880113" sldId="325"/>
            <ac:spMk id="3" creationId="{9F8B3C8C-5F80-44CC-AF3E-6D6AD8F1DB61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1" creationId="{CADC7DC1-895E-4385-A837-3E1EAA2537D2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2" creationId="{4AE92998-A734-4AE9-B874-C8F58F178192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3" creationId="{A7CEF4AE-4873-49F8-B098-D40320B499FA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4" creationId="{52C3CDDB-6D35-44C9-84A7-DDBB5E030614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5" creationId="{883F8F56-4D4A-4E30-819C-890F9F4C7F0F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6" creationId="{7CA805B3-A6DD-447E-83C4-879E87C56A52}"/>
          </ac:spMkLst>
        </pc:spChg>
        <pc:picChg chg="add mod ord">
          <ac:chgData name="Lipcak, Ondrej" userId="318863fd-2a1a-495b-8f6d-1b8a86755126" providerId="ADAL" clId="{5706D4A0-B71C-48DC-819C-B135DC65F7CB}" dt="2022-01-08T14:00:18.572" v="3968" actId="1076"/>
          <ac:picMkLst>
            <pc:docMk/>
            <pc:sldMk cId="3880880113" sldId="325"/>
            <ac:picMk id="7" creationId="{6AB15CCD-0EB2-44DC-BB99-7397E034BDD4}"/>
          </ac:picMkLst>
        </pc:picChg>
        <pc:picChg chg="del">
          <ac:chgData name="Lipcak, Ondrej" userId="318863fd-2a1a-495b-8f6d-1b8a86755126" providerId="ADAL" clId="{5706D4A0-B71C-48DC-819C-B135DC65F7CB}" dt="2022-01-08T13:58:45.737" v="3960" actId="478"/>
          <ac:picMkLst>
            <pc:docMk/>
            <pc:sldMk cId="3880880113" sldId="325"/>
            <ac:picMk id="30" creationId="{BED14C2E-F99F-46EE-A516-5D58A4FD5059}"/>
          </ac:picMkLst>
        </pc:picChg>
        <pc:picChg chg="del">
          <ac:chgData name="Lipcak, Ondrej" userId="318863fd-2a1a-495b-8f6d-1b8a86755126" providerId="ADAL" clId="{5706D4A0-B71C-48DC-819C-B135DC65F7CB}" dt="2022-01-08T13:58:57.448" v="3963" actId="478"/>
          <ac:picMkLst>
            <pc:docMk/>
            <pc:sldMk cId="3880880113" sldId="325"/>
            <ac:picMk id="32" creationId="{E0984FF2-9B31-4EA2-8965-611869D60348}"/>
          </ac:picMkLst>
        </pc:picChg>
        <pc:picChg chg="del">
          <ac:chgData name="Lipcak, Ondrej" userId="318863fd-2a1a-495b-8f6d-1b8a86755126" providerId="ADAL" clId="{5706D4A0-B71C-48DC-819C-B135DC65F7CB}" dt="2022-01-08T13:58:45.105" v="3959" actId="478"/>
          <ac:picMkLst>
            <pc:docMk/>
            <pc:sldMk cId="3880880113" sldId="325"/>
            <ac:picMk id="53" creationId="{86CC47C3-B231-41A5-84D1-81861EF270F8}"/>
          </ac:picMkLst>
        </pc:picChg>
        <pc:picChg chg="del">
          <ac:chgData name="Lipcak, Ondrej" userId="318863fd-2a1a-495b-8f6d-1b8a86755126" providerId="ADAL" clId="{5706D4A0-B71C-48DC-819C-B135DC65F7CB}" dt="2022-01-08T13:58:48.090" v="3961" actId="478"/>
          <ac:picMkLst>
            <pc:docMk/>
            <pc:sldMk cId="3880880113" sldId="325"/>
            <ac:picMk id="55" creationId="{D48D31AB-35D4-4346-9484-D1B517518A41}"/>
          </ac:picMkLst>
        </pc:picChg>
      </pc:sldChg>
      <pc:sldChg chg="addSp delSp modSp add mod">
        <pc:chgData name="Lipcak, Ondrej" userId="318863fd-2a1a-495b-8f6d-1b8a86755126" providerId="ADAL" clId="{5706D4A0-B71C-48DC-819C-B135DC65F7CB}" dt="2022-01-08T14:09:58.328" v="4046" actId="1076"/>
        <pc:sldMkLst>
          <pc:docMk/>
          <pc:sldMk cId="3013889017" sldId="326"/>
        </pc:sldMkLst>
        <pc:spChg chg="add del mod">
          <ac:chgData name="Lipcak, Ondrej" userId="318863fd-2a1a-495b-8f6d-1b8a86755126" providerId="ADAL" clId="{5706D4A0-B71C-48DC-819C-B135DC65F7CB}" dt="2022-01-08T14:06:30.735" v="4000" actId="21"/>
          <ac:spMkLst>
            <pc:docMk/>
            <pc:sldMk cId="3013889017" sldId="326"/>
            <ac:spMk id="3" creationId="{D4B40867-AEA2-4F29-8B36-B9BC3C356B99}"/>
          </ac:spMkLst>
        </pc:spChg>
        <pc:spChg chg="add del mod">
          <ac:chgData name="Lipcak, Ondrej" userId="318863fd-2a1a-495b-8f6d-1b8a86755126" providerId="ADAL" clId="{5706D4A0-B71C-48DC-819C-B135DC65F7CB}" dt="2022-01-08T14:06:40.188" v="4003"/>
          <ac:spMkLst>
            <pc:docMk/>
            <pc:sldMk cId="3013889017" sldId="326"/>
            <ac:spMk id="10" creationId="{32668550-CF78-4C7F-BEA0-4A3385483E4F}"/>
          </ac:spMkLst>
        </pc:spChg>
        <pc:picChg chg="del">
          <ac:chgData name="Lipcak, Ondrej" userId="318863fd-2a1a-495b-8f6d-1b8a86755126" providerId="ADAL" clId="{5706D4A0-B71C-48DC-819C-B135DC65F7CB}" dt="2022-01-08T14:06:22.056" v="3998" actId="478"/>
          <ac:picMkLst>
            <pc:docMk/>
            <pc:sldMk cId="3013889017" sldId="326"/>
            <ac:picMk id="5" creationId="{42991BF8-5DEC-43B3-BAF8-DAE0AFF92D9B}"/>
          </ac:picMkLst>
        </pc:picChg>
        <pc:picChg chg="del">
          <ac:chgData name="Lipcak, Ondrej" userId="318863fd-2a1a-495b-8f6d-1b8a86755126" providerId="ADAL" clId="{5706D4A0-B71C-48DC-819C-B135DC65F7CB}" dt="2022-01-08T14:06:31.449" v="4001" actId="478"/>
          <ac:picMkLst>
            <pc:docMk/>
            <pc:sldMk cId="3013889017" sldId="326"/>
            <ac:picMk id="6" creationId="{C32C85A8-8DAE-4F9B-8D48-505CFDCA26E3}"/>
          </ac:picMkLst>
        </pc:picChg>
        <pc:picChg chg="del">
          <ac:chgData name="Lipcak, Ondrej" userId="318863fd-2a1a-495b-8f6d-1b8a86755126" providerId="ADAL" clId="{5706D4A0-B71C-48DC-819C-B135DC65F7CB}" dt="2022-01-08T14:06:25.082" v="3999" actId="478"/>
          <ac:picMkLst>
            <pc:docMk/>
            <pc:sldMk cId="3013889017" sldId="326"/>
            <ac:picMk id="8" creationId="{4E02763B-F912-4D89-8F4B-147DB33BAE11}"/>
          </ac:picMkLst>
        </pc:picChg>
        <pc:picChg chg="add mod">
          <ac:chgData name="Lipcak, Ondrej" userId="318863fd-2a1a-495b-8f6d-1b8a86755126" providerId="ADAL" clId="{5706D4A0-B71C-48DC-819C-B135DC65F7CB}" dt="2022-01-08T14:09:53.637" v="4045" actId="1076"/>
          <ac:picMkLst>
            <pc:docMk/>
            <pc:sldMk cId="3013889017" sldId="326"/>
            <ac:picMk id="11" creationId="{5C9B0394-F08B-4575-A6A6-1DEEAB6CD39A}"/>
          </ac:picMkLst>
        </pc:picChg>
        <pc:picChg chg="add del mod">
          <ac:chgData name="Lipcak, Ondrej" userId="318863fd-2a1a-495b-8f6d-1b8a86755126" providerId="ADAL" clId="{5706D4A0-B71C-48DC-819C-B135DC65F7CB}" dt="2022-01-08T14:06:56.985" v="4009" actId="478"/>
          <ac:picMkLst>
            <pc:docMk/>
            <pc:sldMk cId="3013889017" sldId="326"/>
            <ac:picMk id="12" creationId="{51520A37-D08F-4E6A-BC93-23B4C61D123C}"/>
          </ac:picMkLst>
        </pc:picChg>
        <pc:picChg chg="add del mod">
          <ac:chgData name="Lipcak, Ondrej" userId="318863fd-2a1a-495b-8f6d-1b8a86755126" providerId="ADAL" clId="{5706D4A0-B71C-48DC-819C-B135DC65F7CB}" dt="2022-01-08T14:06:55.817" v="4008" actId="478"/>
          <ac:picMkLst>
            <pc:docMk/>
            <pc:sldMk cId="3013889017" sldId="326"/>
            <ac:picMk id="13" creationId="{ED62BEF3-175E-4972-996A-2791417AA247}"/>
          </ac:picMkLst>
        </pc:picChg>
        <pc:picChg chg="add del mod">
          <ac:chgData name="Lipcak, Ondrej" userId="318863fd-2a1a-495b-8f6d-1b8a86755126" providerId="ADAL" clId="{5706D4A0-B71C-48DC-819C-B135DC65F7CB}" dt="2022-01-08T14:07:33.513" v="4013" actId="478"/>
          <ac:picMkLst>
            <pc:docMk/>
            <pc:sldMk cId="3013889017" sldId="326"/>
            <ac:picMk id="14" creationId="{87D0D6C5-D762-4CE5-B7BE-3AA7FD943936}"/>
          </ac:picMkLst>
        </pc:picChg>
        <pc:picChg chg="add mod">
          <ac:chgData name="Lipcak, Ondrej" userId="318863fd-2a1a-495b-8f6d-1b8a86755126" providerId="ADAL" clId="{5706D4A0-B71C-48DC-819C-B135DC65F7CB}" dt="2022-01-08T14:09:49.622" v="4043" actId="14100"/>
          <ac:picMkLst>
            <pc:docMk/>
            <pc:sldMk cId="3013889017" sldId="326"/>
            <ac:picMk id="15" creationId="{924BE9CD-B25E-4EA1-9043-42F92E6E5061}"/>
          </ac:picMkLst>
        </pc:picChg>
        <pc:picChg chg="add mod">
          <ac:chgData name="Lipcak, Ondrej" userId="318863fd-2a1a-495b-8f6d-1b8a86755126" providerId="ADAL" clId="{5706D4A0-B71C-48DC-819C-B135DC65F7CB}" dt="2022-01-08T14:09:58.328" v="4046" actId="1076"/>
          <ac:picMkLst>
            <pc:docMk/>
            <pc:sldMk cId="3013889017" sldId="326"/>
            <ac:picMk id="16" creationId="{0A33A5FA-7341-490B-9A03-3B5D7C22DEE3}"/>
          </ac:picMkLst>
        </pc:picChg>
        <pc:picChg chg="add mod">
          <ac:chgData name="Lipcak, Ondrej" userId="318863fd-2a1a-495b-8f6d-1b8a86755126" providerId="ADAL" clId="{5706D4A0-B71C-48DC-819C-B135DC65F7CB}" dt="2022-01-08T14:09:30.653" v="4040" actId="1076"/>
          <ac:picMkLst>
            <pc:docMk/>
            <pc:sldMk cId="3013889017" sldId="326"/>
            <ac:picMk id="17" creationId="{C38DC9EE-3014-42EE-B1FB-D6DCE7891395}"/>
          </ac:picMkLst>
        </pc:picChg>
      </pc:sldChg>
      <pc:sldChg chg="addSp delSp modSp add del mod modClrScheme chgLayout">
        <pc:chgData name="Lipcak, Ondrej" userId="318863fd-2a1a-495b-8f6d-1b8a86755126" providerId="ADAL" clId="{5706D4A0-B71C-48DC-819C-B135DC65F7CB}" dt="2022-01-08T16:46:22.714" v="4176" actId="1036"/>
        <pc:sldMkLst>
          <pc:docMk/>
          <pc:sldMk cId="4195920164" sldId="327"/>
        </pc:sldMkLst>
        <pc:spChg chg="mod ord">
          <ac:chgData name="Lipcak, Ondrej" userId="318863fd-2a1a-495b-8f6d-1b8a86755126" providerId="ADAL" clId="{5706D4A0-B71C-48DC-819C-B135DC65F7CB}" dt="2022-01-08T16:45:06.753" v="4085" actId="700"/>
          <ac:spMkLst>
            <pc:docMk/>
            <pc:sldMk cId="4195920164" sldId="327"/>
            <ac:spMk id="2" creationId="{01B7692A-E78B-48F2-9763-C2E587E1B12B}"/>
          </ac:spMkLst>
        </pc:spChg>
        <pc:spChg chg="add mod ord">
          <ac:chgData name="Lipcak, Ondrej" userId="318863fd-2a1a-495b-8f6d-1b8a86755126" providerId="ADAL" clId="{5706D4A0-B71C-48DC-819C-B135DC65F7CB}" dt="2022-01-08T16:45:27.331" v="4133" actId="20577"/>
          <ac:spMkLst>
            <pc:docMk/>
            <pc:sldMk cId="4195920164" sldId="327"/>
            <ac:spMk id="3" creationId="{C1EECF75-8AAC-4AD6-B50A-80D868DCB02E}"/>
          </ac:spMkLst>
        </pc:spChg>
        <pc:spChg chg="mod ord">
          <ac:chgData name="Lipcak, Ondrej" userId="318863fd-2a1a-495b-8f6d-1b8a86755126" providerId="ADAL" clId="{5706D4A0-B71C-48DC-819C-B135DC65F7CB}" dt="2022-01-08T16:45:06.753" v="4085" actId="700"/>
          <ac:spMkLst>
            <pc:docMk/>
            <pc:sldMk cId="4195920164" sldId="327"/>
            <ac:spMk id="4" creationId="{20EDD920-B2C8-4B8C-8D97-DDC2D2551F08}"/>
          </ac:spMkLst>
        </pc:spChg>
        <pc:spChg chg="add mod ord">
          <ac:chgData name="Lipcak, Ondrej" userId="318863fd-2a1a-495b-8f6d-1b8a86755126" providerId="ADAL" clId="{5706D4A0-B71C-48DC-819C-B135DC65F7CB}" dt="2022-01-08T16:45:39.386" v="4167" actId="6549"/>
          <ac:spMkLst>
            <pc:docMk/>
            <pc:sldMk cId="4195920164" sldId="327"/>
            <ac:spMk id="7" creationId="{5EF154C3-C23B-439A-80FA-9A8E53259E82}"/>
          </ac:spMkLst>
        </pc:spChg>
        <pc:spChg chg="del mod">
          <ac:chgData name="Lipcak, Ondrej" userId="318863fd-2a1a-495b-8f6d-1b8a86755126" providerId="ADAL" clId="{5706D4A0-B71C-48DC-819C-B135DC65F7CB}" dt="2022-01-08T16:44:57.330" v="4083" actId="478"/>
          <ac:spMkLst>
            <pc:docMk/>
            <pc:sldMk cId="4195920164" sldId="327"/>
            <ac:spMk id="14" creationId="{744279CB-AF27-45C4-8129-2F42398C42F6}"/>
          </ac:spMkLst>
        </pc:spChg>
        <pc:spChg chg="del mod">
          <ac:chgData name="Lipcak, Ondrej" userId="318863fd-2a1a-495b-8f6d-1b8a86755126" providerId="ADAL" clId="{5706D4A0-B71C-48DC-819C-B135DC65F7CB}" dt="2022-01-08T16:44:58.347" v="4084" actId="478"/>
          <ac:spMkLst>
            <pc:docMk/>
            <pc:sldMk cId="4195920164" sldId="327"/>
            <ac:spMk id="15" creationId="{8FD8F52B-0FE8-4B72-AD0D-35B00F95C5CA}"/>
          </ac:spMkLst>
        </pc:spChg>
        <pc:picChg chg="del">
          <ac:chgData name="Lipcak, Ondrej" userId="318863fd-2a1a-495b-8f6d-1b8a86755126" providerId="ADAL" clId="{5706D4A0-B71C-48DC-819C-B135DC65F7CB}" dt="2022-01-08T16:38:38.755" v="4055" actId="478"/>
          <ac:picMkLst>
            <pc:docMk/>
            <pc:sldMk cId="4195920164" sldId="327"/>
            <ac:picMk id="5" creationId="{FA002D3D-FEE3-45A7-AB33-6ECC5AC8EDCE}"/>
          </ac:picMkLst>
        </pc:picChg>
        <pc:picChg chg="del">
          <ac:chgData name="Lipcak, Ondrej" userId="318863fd-2a1a-495b-8f6d-1b8a86755126" providerId="ADAL" clId="{5706D4A0-B71C-48DC-819C-B135DC65F7CB}" dt="2022-01-08T16:43:00.537" v="4058" actId="478"/>
          <ac:picMkLst>
            <pc:docMk/>
            <pc:sldMk cId="4195920164" sldId="327"/>
            <ac:picMk id="9" creationId="{3FDDD2E5-A132-48C2-9FEE-253A88F68E6B}"/>
          </ac:picMkLst>
        </pc:picChg>
        <pc:picChg chg="del">
          <ac:chgData name="Lipcak, Ondrej" userId="318863fd-2a1a-495b-8f6d-1b8a86755126" providerId="ADAL" clId="{5706D4A0-B71C-48DC-819C-B135DC65F7CB}" dt="2022-01-08T16:43:01.105" v="4059" actId="478"/>
          <ac:picMkLst>
            <pc:docMk/>
            <pc:sldMk cId="4195920164" sldId="327"/>
            <ac:picMk id="10" creationId="{50BFE24D-A449-46E8-9024-018679B1706F}"/>
          </ac:picMkLst>
        </pc:picChg>
        <pc:picChg chg="add mod">
          <ac:chgData name="Lipcak, Ondrej" userId="318863fd-2a1a-495b-8f6d-1b8a86755126" providerId="ADAL" clId="{5706D4A0-B71C-48DC-819C-B135DC65F7CB}" dt="2022-01-08T16:46:12.085" v="4172" actId="1076"/>
          <ac:picMkLst>
            <pc:docMk/>
            <pc:sldMk cId="4195920164" sldId="327"/>
            <ac:picMk id="11" creationId="{3D439C7C-4B2A-48AA-A96F-6A14A4EFE940}"/>
          </ac:picMkLst>
        </pc:picChg>
        <pc:picChg chg="add mod">
          <ac:chgData name="Lipcak, Ondrej" userId="318863fd-2a1a-495b-8f6d-1b8a86755126" providerId="ADAL" clId="{5706D4A0-B71C-48DC-819C-B135DC65F7CB}" dt="2022-01-08T16:46:22.714" v="4176" actId="1036"/>
          <ac:picMkLst>
            <pc:docMk/>
            <pc:sldMk cId="4195920164" sldId="327"/>
            <ac:picMk id="12" creationId="{6CC026A4-77D4-42AF-B479-504A898E7CFE}"/>
          </ac:picMkLst>
        </pc:picChg>
        <pc:picChg chg="add mod">
          <ac:chgData name="Lipcak, Ondrej" userId="318863fd-2a1a-495b-8f6d-1b8a86755126" providerId="ADAL" clId="{5706D4A0-B71C-48DC-819C-B135DC65F7CB}" dt="2022-01-08T16:45:57.014" v="4169" actId="1076"/>
          <ac:picMkLst>
            <pc:docMk/>
            <pc:sldMk cId="4195920164" sldId="327"/>
            <ac:picMk id="13" creationId="{4D617792-DA5B-49E5-936A-2EF6C376009D}"/>
          </ac:picMkLst>
        </pc:picChg>
        <pc:picChg chg="add mod">
          <ac:chgData name="Lipcak, Ondrej" userId="318863fd-2a1a-495b-8f6d-1b8a86755126" providerId="ADAL" clId="{5706D4A0-B71C-48DC-819C-B135DC65F7CB}" dt="2022-01-08T16:46:20.977" v="4174" actId="1036"/>
          <ac:picMkLst>
            <pc:docMk/>
            <pc:sldMk cId="4195920164" sldId="327"/>
            <ac:picMk id="16" creationId="{B533492E-017A-4764-BE85-9499285C64B3}"/>
          </ac:picMkLst>
        </pc:picChg>
      </pc:sldChg>
      <pc:sldChg chg="delSp modSp new mod">
        <pc:chgData name="Lipcak, Ondrej" userId="318863fd-2a1a-495b-8f6d-1b8a86755126" providerId="ADAL" clId="{5706D4A0-B71C-48DC-819C-B135DC65F7CB}" dt="2022-01-08T17:37:37.168" v="5244" actId="403"/>
        <pc:sldMkLst>
          <pc:docMk/>
          <pc:sldMk cId="1230451900" sldId="328"/>
        </pc:sldMkLst>
        <pc:spChg chg="del">
          <ac:chgData name="Lipcak, Ondrej" userId="318863fd-2a1a-495b-8f6d-1b8a86755126" providerId="ADAL" clId="{5706D4A0-B71C-48DC-819C-B135DC65F7CB}" dt="2022-01-08T17:37:03.465" v="5200" actId="478"/>
          <ac:spMkLst>
            <pc:docMk/>
            <pc:sldMk cId="1230451900" sldId="328"/>
            <ac:spMk id="2" creationId="{5C8C896B-FDC5-43EB-A849-4AC74BC2C581}"/>
          </ac:spMkLst>
        </pc:spChg>
        <pc:spChg chg="mod">
          <ac:chgData name="Lipcak, Ondrej" userId="318863fd-2a1a-495b-8f6d-1b8a86755126" providerId="ADAL" clId="{5706D4A0-B71C-48DC-819C-B135DC65F7CB}" dt="2022-01-08T17:37:37.168" v="5244" actId="403"/>
          <ac:spMkLst>
            <pc:docMk/>
            <pc:sldMk cId="1230451900" sldId="328"/>
            <ac:spMk id="3" creationId="{4C8D8D05-90FB-4548-9CEA-44E94AA1162E}"/>
          </ac:spMkLst>
        </pc:spChg>
      </pc:sldChg>
      <pc:sldChg chg="modSp new mod">
        <pc:chgData name="Lipcak, Ondrej" userId="318863fd-2a1a-495b-8f6d-1b8a86755126" providerId="ADAL" clId="{5706D4A0-B71C-48DC-819C-B135DC65F7CB}" dt="2022-01-10T07:58:53.116" v="5656" actId="20577"/>
        <pc:sldMkLst>
          <pc:docMk/>
          <pc:sldMk cId="1580510810" sldId="329"/>
        </pc:sldMkLst>
        <pc:spChg chg="mod">
          <ac:chgData name="Lipcak, Ondrej" userId="318863fd-2a1a-495b-8f6d-1b8a86755126" providerId="ADAL" clId="{5706D4A0-B71C-48DC-819C-B135DC65F7CB}" dt="2022-01-10T07:58:53.116" v="5656" actId="20577"/>
          <ac:spMkLst>
            <pc:docMk/>
            <pc:sldMk cId="1580510810" sldId="329"/>
            <ac:spMk id="3" creationId="{C56FB1E8-494C-4DA5-8B73-010E98FECCDB}"/>
          </ac:spMkLst>
        </pc:spChg>
      </pc:sldChg>
      <pc:sldMasterChg chg="addSp delSp modSp mod modSldLayout">
        <pc:chgData name="Lipcak, Ondrej" userId="318863fd-2a1a-495b-8f6d-1b8a86755126" providerId="ADAL" clId="{5706D4A0-B71C-48DC-819C-B135DC65F7CB}" dt="2022-01-09T08:41:15.311" v="5484" actId="14100"/>
        <pc:sldMasterMkLst>
          <pc:docMk/>
          <pc:sldMasterMk cId="0" sldId="2147483648"/>
        </pc:sldMasterMkLst>
        <pc:spChg chg="add del mod ord">
          <ac:chgData name="Lipcak, Ondrej" userId="318863fd-2a1a-495b-8f6d-1b8a86755126" providerId="ADAL" clId="{5706D4A0-B71C-48DC-819C-B135DC65F7CB}" dt="2022-01-09T08:37:40.032" v="5448" actId="11529"/>
          <ac:spMkLst>
            <pc:docMk/>
            <pc:sldMasterMk cId="0" sldId="2147483648"/>
            <ac:spMk id="5" creationId="{7AF2F9C2-F61A-4F0C-95CB-163EC448DD9A}"/>
          </ac:spMkLst>
        </pc:spChg>
        <pc:spChg chg="mod ord">
          <ac:chgData name="Lipcak, Ondrej" userId="318863fd-2a1a-495b-8f6d-1b8a86755126" providerId="ADAL" clId="{5706D4A0-B71C-48DC-819C-B135DC65F7CB}" dt="2022-01-09T08:41:15.311" v="5484" actId="14100"/>
          <ac:spMkLst>
            <pc:docMk/>
            <pc:sldMasterMk cId="0" sldId="2147483648"/>
            <ac:spMk id="10" creationId="{195E3FBB-7E9A-4CEE-BEA9-C70EC419F692}"/>
          </ac:spMkLst>
        </pc:spChg>
        <pc:spChg chg="mod ord">
          <ac:chgData name="Lipcak, Ondrej" userId="318863fd-2a1a-495b-8f6d-1b8a86755126" providerId="ADAL" clId="{5706D4A0-B71C-48DC-819C-B135DC65F7CB}" dt="2022-01-09T08:41:06.271" v="5482" actId="14100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5706D4A0-B71C-48DC-819C-B135DC65F7CB}" dt="2022-01-09T08:40:12.271" v="5463" actId="20577"/>
          <ac:spMkLst>
            <pc:docMk/>
            <pc:sldMasterMk cId="0" sldId="2147483648"/>
            <ac:spMk id="13" creationId="{C7806C36-D690-4B17-B6B1-24442B4E79C6}"/>
          </ac:spMkLst>
        </pc:spChg>
        <pc:spChg chg="add del mod">
          <ac:chgData name="Lipcak, Ondrej" userId="318863fd-2a1a-495b-8f6d-1b8a86755126" providerId="ADAL" clId="{5706D4A0-B71C-48DC-819C-B135DC65F7CB}" dt="2022-01-09T08:36:22.879" v="5415" actId="478"/>
          <ac:spMkLst>
            <pc:docMk/>
            <pc:sldMasterMk cId="0" sldId="2147483648"/>
            <ac:spMk id="15" creationId="{4206265B-CF3E-464C-812D-B82F91D2908E}"/>
          </ac:spMkLst>
        </pc:spChg>
        <pc:spChg chg="add del mod">
          <ac:chgData name="Lipcak, Ondrej" userId="318863fd-2a1a-495b-8f6d-1b8a86755126" providerId="ADAL" clId="{5706D4A0-B71C-48DC-819C-B135DC65F7CB}" dt="2022-01-09T08:37:38.631" v="5446"/>
          <ac:spMkLst>
            <pc:docMk/>
            <pc:sldMasterMk cId="0" sldId="2147483648"/>
            <ac:spMk id="16" creationId="{C3ECA8C0-21E0-4D37-AC1B-5B87AC09E1CE}"/>
          </ac:spMkLst>
        </pc:spChg>
        <pc:spChg chg="mod">
          <ac:chgData name="Lipcak, Ondrej" userId="318863fd-2a1a-495b-8f6d-1b8a86755126" providerId="ADAL" clId="{5706D4A0-B71C-48DC-819C-B135DC65F7CB}" dt="2022-01-09T08:35:19.394" v="5406" actId="14100"/>
          <ac:spMkLst>
            <pc:docMk/>
            <pc:sldMasterMk cId="0" sldId="2147483648"/>
            <ac:spMk id="1026" creationId="{B7D41CFF-EB71-4F5B-BCFA-F0394C20CB1D}"/>
          </ac:spMkLst>
        </pc:spChg>
        <pc:spChg chg="mod">
          <ac:chgData name="Lipcak, Ondrej" userId="318863fd-2a1a-495b-8f6d-1b8a86755126" providerId="ADAL" clId="{5706D4A0-B71C-48DC-819C-B135DC65F7CB}" dt="2022-01-09T08:41:00.521" v="5479" actId="14100"/>
          <ac:spMkLst>
            <pc:docMk/>
            <pc:sldMasterMk cId="0" sldId="2147483648"/>
            <ac:spMk id="1027" creationId="{2B462A4E-4E72-4BC8-A837-D4A3AA280498}"/>
          </ac:spMkLst>
        </pc:spChg>
        <pc:picChg chg="add del mod">
          <ac:chgData name="Lipcak, Ondrej" userId="318863fd-2a1a-495b-8f6d-1b8a86755126" providerId="ADAL" clId="{5706D4A0-B71C-48DC-819C-B135DC65F7CB}" dt="2022-01-09T08:33:38.197" v="5382" actId="478"/>
          <ac:picMkLst>
            <pc:docMk/>
            <pc:sldMasterMk cId="0" sldId="2147483648"/>
            <ac:picMk id="3" creationId="{77C61040-1FA9-4A7E-B396-82440EF10426}"/>
          </ac:picMkLst>
        </pc:picChg>
        <pc:picChg chg="mod">
          <ac:chgData name="Lipcak, Ondrej" userId="318863fd-2a1a-495b-8f6d-1b8a86755126" providerId="ADAL" clId="{5706D4A0-B71C-48DC-819C-B135DC65F7CB}" dt="2022-01-09T08:37:36.930" v="5443" actId="1076"/>
          <ac:picMkLst>
            <pc:docMk/>
            <pc:sldMasterMk cId="0" sldId="2147483648"/>
            <ac:picMk id="4" creationId="{80AD604D-CC25-491E-8BF9-153442978E8E}"/>
          </ac:picMkLst>
        </pc:picChg>
        <pc:picChg chg="del mod">
          <ac:chgData name="Lipcak, Ondrej" userId="318863fd-2a1a-495b-8f6d-1b8a86755126" providerId="ADAL" clId="{5706D4A0-B71C-48DC-819C-B135DC65F7CB}" dt="2022-01-09T08:34:10.414" v="5390" actId="478"/>
          <ac:picMkLst>
            <pc:docMk/>
            <pc:sldMasterMk cId="0" sldId="2147483648"/>
            <ac:picMk id="9" creationId="{6763B226-254E-44F8-8BF6-6AAD1B701540}"/>
          </ac:picMkLst>
        </pc:picChg>
        <pc:picChg chg="del mod">
          <ac:chgData name="Lipcak, Ondrej" userId="318863fd-2a1a-495b-8f6d-1b8a86755126" providerId="ADAL" clId="{5706D4A0-B71C-48DC-819C-B135DC65F7CB}" dt="2022-01-09T08:34:25.966" v="5394" actId="478"/>
          <ac:picMkLst>
            <pc:docMk/>
            <pc:sldMasterMk cId="0" sldId="2147483648"/>
            <ac:picMk id="12" creationId="{96CCA144-685B-4E4F-A2E5-5E28B52B0962}"/>
          </ac:picMkLst>
        </pc:picChg>
        <pc:picChg chg="add del mod">
          <ac:chgData name="Lipcak, Ondrej" userId="318863fd-2a1a-495b-8f6d-1b8a86755126" providerId="ADAL" clId="{5706D4A0-B71C-48DC-819C-B135DC65F7CB}" dt="2022-01-09T08:39:33.111" v="5456" actId="478"/>
          <ac:picMkLst>
            <pc:docMk/>
            <pc:sldMasterMk cId="0" sldId="2147483648"/>
            <ac:picMk id="14" creationId="{C66156B9-A47D-42B6-A7E5-48541CDDF52B}"/>
          </ac:picMkLst>
        </pc:picChg>
        <pc:picChg chg="add mod">
          <ac:chgData name="Lipcak, Ondrej" userId="318863fd-2a1a-495b-8f6d-1b8a86755126" providerId="ADAL" clId="{5706D4A0-B71C-48DC-819C-B135DC65F7CB}" dt="2022-01-09T08:41:03.211" v="5481" actId="1076"/>
          <ac:picMkLst>
            <pc:docMk/>
            <pc:sldMasterMk cId="0" sldId="2147483648"/>
            <ac:picMk id="17" creationId="{2ED91152-AD9E-4327-BEE5-87959A74B07D}"/>
          </ac:picMkLst>
        </pc:picChg>
        <pc:sldLayoutChg chg="modSp mod">
          <pc:chgData name="Lipcak, Ondrej" userId="318863fd-2a1a-495b-8f6d-1b8a86755126" providerId="ADAL" clId="{5706D4A0-B71C-48DC-819C-B135DC65F7CB}" dt="2022-01-09T08:30:36.143" v="5377" actId="20577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5706D4A0-B71C-48DC-819C-B135DC65F7CB}" dt="2022-01-09T08:30:36.143" v="5377" actId="20577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AFC8A5A0-A38F-4B8C-9518-DD4ACEDD97EE}"/>
    <pc:docChg chg="undo redo custSel addSld delSld modSld sldOrd modMainMaster">
      <pc:chgData name="Lipcak, Ondrej" userId="318863fd-2a1a-495b-8f6d-1b8a86755126" providerId="ADAL" clId="{AFC8A5A0-A38F-4B8C-9518-DD4ACEDD97EE}" dt="2022-10-17T13:02:11.224" v="1081" actId="20577"/>
      <pc:docMkLst>
        <pc:docMk/>
      </pc:docMkLst>
      <pc:sldChg chg="addSp delSp modSp add del mod chgLayout">
        <pc:chgData name="Lipcak, Ondrej" userId="318863fd-2a1a-495b-8f6d-1b8a86755126" providerId="ADAL" clId="{AFC8A5A0-A38F-4B8C-9518-DD4ACEDD97EE}" dt="2022-10-17T12:56:42.965" v="994" actId="47"/>
        <pc:sldMkLst>
          <pc:docMk/>
          <pc:sldMk cId="2405295106" sldId="256"/>
        </pc:sldMkLst>
        <pc:spChg chg="del mod or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2" creationId="{054561D8-68A7-4854-BFA4-EC0EB545CBED}"/>
          </ac:spMkLst>
        </pc:spChg>
        <pc:spChg chg="del mod or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3" creationId="{71FC9A2E-5787-42BC-929E-D049BDC920A1}"/>
          </ac:spMkLst>
        </pc:spChg>
        <pc:spChg chg="del mod">
          <ac:chgData name="Lipcak, Ondrej" userId="318863fd-2a1a-495b-8f6d-1b8a86755126" providerId="ADAL" clId="{AFC8A5A0-A38F-4B8C-9518-DD4ACEDD97EE}" dt="2022-10-17T12:22:23.177" v="78" actId="478"/>
          <ac:spMkLst>
            <pc:docMk/>
            <pc:sldMk cId="2405295106" sldId="256"/>
            <ac:spMk id="4" creationId="{A518385D-3CFE-3B5B-32F5-EC556875BC63}"/>
          </ac:spMkLst>
        </pc:spChg>
        <pc:spChg chg="add mo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6" creationId="{15AC5494-D94D-76E4-DC94-1F90271A125F}"/>
          </ac:spMkLst>
        </pc:spChg>
        <pc:spChg chg="add mo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7" creationId="{88D971EA-FB93-EFB3-2D0A-0E3F51F71D68}"/>
          </ac:spMkLst>
        </pc:spChg>
      </pc:sldChg>
      <pc:sldChg chg="del">
        <pc:chgData name="Lipcak, Ondrej" userId="318863fd-2a1a-495b-8f6d-1b8a86755126" providerId="ADAL" clId="{AFC8A5A0-A38F-4B8C-9518-DD4ACEDD97EE}" dt="2022-10-17T12:43:38.406" v="458" actId="47"/>
        <pc:sldMkLst>
          <pc:docMk/>
          <pc:sldMk cId="1442649820" sldId="285"/>
        </pc:sldMkLst>
      </pc:sldChg>
      <pc:sldChg chg="modSp add del mod">
        <pc:chgData name="Lipcak, Ondrej" userId="318863fd-2a1a-495b-8f6d-1b8a86755126" providerId="ADAL" clId="{AFC8A5A0-A38F-4B8C-9518-DD4ACEDD97EE}" dt="2022-10-17T12:50:26.796" v="740" actId="2696"/>
        <pc:sldMkLst>
          <pc:docMk/>
          <pc:sldMk cId="3677226" sldId="303"/>
        </pc:sldMkLst>
        <pc:spChg chg="mod">
          <ac:chgData name="Lipcak, Ondrej" userId="318863fd-2a1a-495b-8f6d-1b8a86755126" providerId="ADAL" clId="{AFC8A5A0-A38F-4B8C-9518-DD4ACEDD97EE}" dt="2022-10-17T12:42:54.833" v="427" actId="20577"/>
          <ac:spMkLst>
            <pc:docMk/>
            <pc:sldMk cId="3677226" sldId="303"/>
            <ac:spMk id="2" creationId="{A524AB87-5694-4124-BF27-ACC3DA8A451D}"/>
          </ac:spMkLst>
        </pc:spChg>
        <pc:spChg chg="mod">
          <ac:chgData name="Lipcak, Ondrej" userId="318863fd-2a1a-495b-8f6d-1b8a86755126" providerId="ADAL" clId="{AFC8A5A0-A38F-4B8C-9518-DD4ACEDD97EE}" dt="2022-10-17T12:42:58.394" v="429" actId="20577"/>
          <ac:spMkLst>
            <pc:docMk/>
            <pc:sldMk cId="3677226" sldId="303"/>
            <ac:spMk id="3" creationId="{58EA681E-C293-41D4-B67F-8934E7DA0CCC}"/>
          </ac:spMkLst>
        </pc:spChg>
      </pc:sldChg>
      <pc:sldChg chg="add del modNotesTx">
        <pc:chgData name="Lipcak, Ondrej" userId="318863fd-2a1a-495b-8f6d-1b8a86755126" providerId="ADAL" clId="{AFC8A5A0-A38F-4B8C-9518-DD4ACEDD97EE}" dt="2022-10-17T12:50:29.001" v="743" actId="2696"/>
        <pc:sldMkLst>
          <pc:docMk/>
          <pc:sldMk cId="3645899442" sldId="305"/>
        </pc:sldMkLst>
      </pc:sldChg>
      <pc:sldChg chg="del">
        <pc:chgData name="Lipcak, Ondrej" userId="318863fd-2a1a-495b-8f6d-1b8a86755126" providerId="ADAL" clId="{AFC8A5A0-A38F-4B8C-9518-DD4ACEDD97EE}" dt="2022-10-17T12:43:28.936" v="453" actId="47"/>
        <pc:sldMkLst>
          <pc:docMk/>
          <pc:sldMk cId="419073081" sldId="307"/>
        </pc:sldMkLst>
      </pc:sldChg>
      <pc:sldChg chg="del">
        <pc:chgData name="Lipcak, Ondrej" userId="318863fd-2a1a-495b-8f6d-1b8a86755126" providerId="ADAL" clId="{AFC8A5A0-A38F-4B8C-9518-DD4ACEDD97EE}" dt="2022-10-17T12:43:29.969" v="454" actId="47"/>
        <pc:sldMkLst>
          <pc:docMk/>
          <pc:sldMk cId="665462576" sldId="308"/>
        </pc:sldMkLst>
      </pc:sldChg>
      <pc:sldChg chg="del">
        <pc:chgData name="Lipcak, Ondrej" userId="318863fd-2a1a-495b-8f6d-1b8a86755126" providerId="ADAL" clId="{AFC8A5A0-A38F-4B8C-9518-DD4ACEDD97EE}" dt="2022-10-17T12:43:31.288" v="455" actId="47"/>
        <pc:sldMkLst>
          <pc:docMk/>
          <pc:sldMk cId="3360003211" sldId="309"/>
        </pc:sldMkLst>
      </pc:sldChg>
      <pc:sldChg chg="modSp add del mod">
        <pc:chgData name="Lipcak, Ondrej" userId="318863fd-2a1a-495b-8f6d-1b8a86755126" providerId="ADAL" clId="{AFC8A5A0-A38F-4B8C-9518-DD4ACEDD97EE}" dt="2022-10-17T12:50:28.253" v="742" actId="2696"/>
        <pc:sldMkLst>
          <pc:docMk/>
          <pc:sldMk cId="2722388062" sldId="311"/>
        </pc:sldMkLst>
        <pc:spChg chg="mod">
          <ac:chgData name="Lipcak, Ondrej" userId="318863fd-2a1a-495b-8f6d-1b8a86755126" providerId="ADAL" clId="{AFC8A5A0-A38F-4B8C-9518-DD4ACEDD97EE}" dt="2022-10-17T12:43:22.722" v="451" actId="20577"/>
          <ac:spMkLst>
            <pc:docMk/>
            <pc:sldMk cId="2722388062" sldId="311"/>
            <ac:spMk id="2" creationId="{8E030963-5348-41F4-91B1-EDF49FEFB32B}"/>
          </ac:spMkLst>
        </pc:spChg>
      </pc:sldChg>
      <pc:sldChg chg="add del">
        <pc:chgData name="Lipcak, Ondrej" userId="318863fd-2a1a-495b-8f6d-1b8a86755126" providerId="ADAL" clId="{AFC8A5A0-A38F-4B8C-9518-DD4ACEDD97EE}" dt="2022-10-17T12:50:29.571" v="744" actId="2696"/>
        <pc:sldMkLst>
          <pc:docMk/>
          <pc:sldMk cId="1204091444" sldId="312"/>
        </pc:sldMkLst>
      </pc:sldChg>
      <pc:sldChg chg="add del">
        <pc:chgData name="Lipcak, Ondrej" userId="318863fd-2a1a-495b-8f6d-1b8a86755126" providerId="ADAL" clId="{AFC8A5A0-A38F-4B8C-9518-DD4ACEDD97EE}" dt="2022-10-17T12:50:30.742" v="745" actId="2696"/>
        <pc:sldMkLst>
          <pc:docMk/>
          <pc:sldMk cId="1795661509" sldId="313"/>
        </pc:sldMkLst>
      </pc:sldChg>
      <pc:sldChg chg="add del">
        <pc:chgData name="Lipcak, Ondrej" userId="318863fd-2a1a-495b-8f6d-1b8a86755126" providerId="ADAL" clId="{AFC8A5A0-A38F-4B8C-9518-DD4ACEDD97EE}" dt="2022-10-17T12:50:36.032" v="748" actId="2696"/>
        <pc:sldMkLst>
          <pc:docMk/>
          <pc:sldMk cId="1938168842" sldId="314"/>
        </pc:sldMkLst>
      </pc:sldChg>
      <pc:sldChg chg="add del">
        <pc:chgData name="Lipcak, Ondrej" userId="318863fd-2a1a-495b-8f6d-1b8a86755126" providerId="ADAL" clId="{AFC8A5A0-A38F-4B8C-9518-DD4ACEDD97EE}" dt="2022-10-17T12:50:36.956" v="750" actId="2696"/>
        <pc:sldMkLst>
          <pc:docMk/>
          <pc:sldMk cId="844298543" sldId="315"/>
        </pc:sldMkLst>
      </pc:sldChg>
      <pc:sldChg chg="add del">
        <pc:chgData name="Lipcak, Ondrej" userId="318863fd-2a1a-495b-8f6d-1b8a86755126" providerId="ADAL" clId="{AFC8A5A0-A38F-4B8C-9518-DD4ACEDD97EE}" dt="2022-10-17T12:50:52.457" v="763" actId="47"/>
        <pc:sldMkLst>
          <pc:docMk/>
          <pc:sldMk cId="1873025333" sldId="316"/>
        </pc:sldMkLst>
      </pc:sldChg>
      <pc:sldChg chg="add del">
        <pc:chgData name="Lipcak, Ondrej" userId="318863fd-2a1a-495b-8f6d-1b8a86755126" providerId="ADAL" clId="{AFC8A5A0-A38F-4B8C-9518-DD4ACEDD97EE}" dt="2022-10-17T12:50:38.590" v="754" actId="2696"/>
        <pc:sldMkLst>
          <pc:docMk/>
          <pc:sldMk cId="2355469507" sldId="317"/>
        </pc:sldMkLst>
      </pc:sldChg>
      <pc:sldChg chg="modSp add del mod">
        <pc:chgData name="Lipcak, Ondrej" userId="318863fd-2a1a-495b-8f6d-1b8a86755126" providerId="ADAL" clId="{AFC8A5A0-A38F-4B8C-9518-DD4ACEDD97EE}" dt="2022-10-17T13:01:53.778" v="1065" actId="20577"/>
        <pc:sldMkLst>
          <pc:docMk/>
          <pc:sldMk cId="3375889744" sldId="319"/>
        </pc:sldMkLst>
        <pc:spChg chg="mod">
          <ac:chgData name="Lipcak, Ondrej" userId="318863fd-2a1a-495b-8f6d-1b8a86755126" providerId="ADAL" clId="{AFC8A5A0-A38F-4B8C-9518-DD4ACEDD97EE}" dt="2022-10-17T12:46:44.210" v="612" actId="20577"/>
          <ac:spMkLst>
            <pc:docMk/>
            <pc:sldMk cId="3375889744" sldId="319"/>
            <ac:spMk id="2" creationId="{AFE5C0FD-510E-43BB-959B-C1A390BE6D11}"/>
          </ac:spMkLst>
        </pc:spChg>
        <pc:spChg chg="mod">
          <ac:chgData name="Lipcak, Ondrej" userId="318863fd-2a1a-495b-8f6d-1b8a86755126" providerId="ADAL" clId="{AFC8A5A0-A38F-4B8C-9518-DD4ACEDD97EE}" dt="2022-10-17T13:01:53.778" v="1065" actId="20577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add del mod">
        <pc:chgData name="Lipcak, Ondrej" userId="318863fd-2a1a-495b-8f6d-1b8a86755126" providerId="ADAL" clId="{AFC8A5A0-A38F-4B8C-9518-DD4ACEDD97EE}" dt="2022-10-17T12:50:38.174" v="753" actId="2696"/>
        <pc:sldMkLst>
          <pc:docMk/>
          <pc:sldMk cId="3276163128" sldId="320"/>
        </pc:sldMkLst>
        <pc:spChg chg="mod">
          <ac:chgData name="Lipcak, Ondrej" userId="318863fd-2a1a-495b-8f6d-1b8a86755126" providerId="ADAL" clId="{AFC8A5A0-A38F-4B8C-9518-DD4ACEDD97EE}" dt="2022-10-17T12:50:16.641" v="713" actId="20577"/>
          <ac:spMkLst>
            <pc:docMk/>
            <pc:sldMk cId="3276163128" sldId="320"/>
            <ac:spMk id="2" creationId="{5D39EC65-9B2D-4D20-85EC-32BA0F9ED833}"/>
          </ac:spMkLst>
        </pc:spChg>
        <pc:spChg chg="add del">
          <ac:chgData name="Lipcak, Ondrej" userId="318863fd-2a1a-495b-8f6d-1b8a86755126" providerId="ADAL" clId="{AFC8A5A0-A38F-4B8C-9518-DD4ACEDD97EE}" dt="2022-10-17T12:50:17.026" v="714" actId="478"/>
          <ac:spMkLst>
            <pc:docMk/>
            <pc:sldMk cId="3276163128" sldId="320"/>
            <ac:spMk id="4" creationId="{B91427FA-D919-33D1-C06A-E2471645C968}"/>
          </ac:spMkLst>
        </pc:spChg>
        <pc:spChg chg="add del mod">
          <ac:chgData name="Lipcak, Ondrej" userId="318863fd-2a1a-495b-8f6d-1b8a86755126" providerId="ADAL" clId="{AFC8A5A0-A38F-4B8C-9518-DD4ACEDD97EE}" dt="2022-10-17T12:50:15.307" v="708" actId="6549"/>
          <ac:spMkLst>
            <pc:docMk/>
            <pc:sldMk cId="3276163128" sldId="320"/>
            <ac:spMk id="20" creationId="{A23D0AA8-09FB-143C-2379-4102BACF4748}"/>
          </ac:spMkLst>
        </pc:spChg>
        <pc:cxnChg chg="add del">
          <ac:chgData name="Lipcak, Ondrej" userId="318863fd-2a1a-495b-8f6d-1b8a86755126" providerId="ADAL" clId="{AFC8A5A0-A38F-4B8C-9518-DD4ACEDD97EE}" dt="2022-10-17T12:50:14.421" v="705" actId="478"/>
          <ac:cxnSpMkLst>
            <pc:docMk/>
            <pc:sldMk cId="3276163128" sldId="320"/>
            <ac:cxnSpMk id="9" creationId="{6E8E4BEE-A888-0569-C1CD-97081DFD5BFF}"/>
          </ac:cxnSpMkLst>
        </pc:cxnChg>
        <pc:cxnChg chg="add del">
          <ac:chgData name="Lipcak, Ondrej" userId="318863fd-2a1a-495b-8f6d-1b8a86755126" providerId="ADAL" clId="{AFC8A5A0-A38F-4B8C-9518-DD4ACEDD97EE}" dt="2022-10-17T12:50:14.722" v="706" actId="478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del">
        <pc:chgData name="Lipcak, Ondrej" userId="318863fd-2a1a-495b-8f6d-1b8a86755126" providerId="ADAL" clId="{AFC8A5A0-A38F-4B8C-9518-DD4ACEDD97EE}" dt="2022-10-17T12:43:36.818" v="457" actId="47"/>
        <pc:sldMkLst>
          <pc:docMk/>
          <pc:sldMk cId="413402735" sldId="322"/>
        </pc:sldMkLst>
      </pc:sldChg>
      <pc:sldChg chg="del">
        <pc:chgData name="Lipcak, Ondrej" userId="318863fd-2a1a-495b-8f6d-1b8a86755126" providerId="ADAL" clId="{AFC8A5A0-A38F-4B8C-9518-DD4ACEDD97EE}" dt="2022-10-17T12:43:33.579" v="456" actId="47"/>
        <pc:sldMkLst>
          <pc:docMk/>
          <pc:sldMk cId="612513435" sldId="323"/>
        </pc:sldMkLst>
      </pc:sldChg>
      <pc:sldChg chg="delSp modSp add del mod">
        <pc:chgData name="Lipcak, Ondrej" userId="318863fd-2a1a-495b-8f6d-1b8a86755126" providerId="ADAL" clId="{AFC8A5A0-A38F-4B8C-9518-DD4ACEDD97EE}" dt="2022-10-17T12:50:41.042" v="757" actId="2696"/>
        <pc:sldMkLst>
          <pc:docMk/>
          <pc:sldMk cId="1230451900" sldId="328"/>
        </pc:sldMkLst>
        <pc:spChg chg="mod">
          <ac:chgData name="Lipcak, Ondrej" userId="318863fd-2a1a-495b-8f6d-1b8a86755126" providerId="ADAL" clId="{AFC8A5A0-A38F-4B8C-9518-DD4ACEDD97EE}" dt="2022-10-17T12:47:11.092" v="615" actId="403"/>
          <ac:spMkLst>
            <pc:docMk/>
            <pc:sldMk cId="1230451900" sldId="328"/>
            <ac:spMk id="3" creationId="{4C8D8D05-90FB-4548-9CEA-44E94AA1162E}"/>
          </ac:spMkLst>
        </pc:spChg>
        <pc:picChg chg="del">
          <ac:chgData name="Lipcak, Ondrej" userId="318863fd-2a1a-495b-8f6d-1b8a86755126" providerId="ADAL" clId="{AFC8A5A0-A38F-4B8C-9518-DD4ACEDD97EE}" dt="2022-10-17T12:45:52.043" v="543" actId="478"/>
          <ac:picMkLst>
            <pc:docMk/>
            <pc:sldMk cId="1230451900" sldId="328"/>
            <ac:picMk id="2" creationId="{F359C739-D72C-94E6-B79D-37966B6EFBFF}"/>
          </ac:picMkLst>
        </pc:picChg>
      </pc:sldChg>
      <pc:sldChg chg="del">
        <pc:chgData name="Lipcak, Ondrej" userId="318863fd-2a1a-495b-8f6d-1b8a86755126" providerId="ADAL" clId="{AFC8A5A0-A38F-4B8C-9518-DD4ACEDD97EE}" dt="2022-10-17T12:46:39.323" v="607" actId="47"/>
        <pc:sldMkLst>
          <pc:docMk/>
          <pc:sldMk cId="3459592288" sldId="333"/>
        </pc:sldMkLst>
      </pc:sldChg>
      <pc:sldChg chg="modSp add del mod">
        <pc:chgData name="Lipcak, Ondrej" userId="318863fd-2a1a-495b-8f6d-1b8a86755126" providerId="ADAL" clId="{AFC8A5A0-A38F-4B8C-9518-DD4ACEDD97EE}" dt="2022-10-17T12:50:41.967" v="759" actId="2696"/>
        <pc:sldMkLst>
          <pc:docMk/>
          <pc:sldMk cId="1952982223" sldId="334"/>
        </pc:sldMkLst>
        <pc:spChg chg="mod">
          <ac:chgData name="Lipcak, Ondrej" userId="318863fd-2a1a-495b-8f6d-1b8a86755126" providerId="ADAL" clId="{AFC8A5A0-A38F-4B8C-9518-DD4ACEDD97EE}" dt="2022-10-17T12:48:14.377" v="645" actId="20577"/>
          <ac:spMkLst>
            <pc:docMk/>
            <pc:sldMk cId="1952982223" sldId="334"/>
            <ac:spMk id="2" creationId="{50B1320F-8B04-28D1-3DC3-1D0E0863C753}"/>
          </ac:spMkLst>
        </pc:spChg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382936532" sldId="33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062007257" sldId="33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68521578" sldId="338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901660938" sldId="339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459069814" sldId="340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149202338" sldId="34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913345591" sldId="34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592635861" sldId="34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306291151" sldId="344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086797983" sldId="345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378390014" sldId="34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533971355" sldId="34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37808699" sldId="349"/>
        </pc:sldMkLst>
      </pc:sldChg>
      <pc:sldChg chg="add del">
        <pc:chgData name="Lipcak, Ondrej" userId="318863fd-2a1a-495b-8f6d-1b8a86755126" providerId="ADAL" clId="{AFC8A5A0-A38F-4B8C-9518-DD4ACEDD97EE}" dt="2022-10-17T12:50:36.402" v="749" actId="2696"/>
        <pc:sldMkLst>
          <pc:docMk/>
          <pc:sldMk cId="906609420" sldId="350"/>
        </pc:sldMkLst>
      </pc:sldChg>
      <pc:sldChg chg="delSp modSp add del mod">
        <pc:chgData name="Lipcak, Ondrej" userId="318863fd-2a1a-495b-8f6d-1b8a86755126" providerId="ADAL" clId="{AFC8A5A0-A38F-4B8C-9518-DD4ACEDD97EE}" dt="2022-10-17T12:50:41.566" v="758" actId="2696"/>
        <pc:sldMkLst>
          <pc:docMk/>
          <pc:sldMk cId="1596976567" sldId="351"/>
        </pc:sldMkLst>
        <pc:spChg chg="mod">
          <ac:chgData name="Lipcak, Ondrej" userId="318863fd-2a1a-495b-8f6d-1b8a86755126" providerId="ADAL" clId="{AFC8A5A0-A38F-4B8C-9518-DD4ACEDD97EE}" dt="2022-10-17T12:48:40.189" v="668" actId="20577"/>
          <ac:spMkLst>
            <pc:docMk/>
            <pc:sldMk cId="1596976567" sldId="351"/>
            <ac:spMk id="3" creationId="{4C8D8D05-90FB-4548-9CEA-44E94AA1162E}"/>
          </ac:spMkLst>
        </pc:spChg>
        <pc:picChg chg="del">
          <ac:chgData name="Lipcak, Ondrej" userId="318863fd-2a1a-495b-8f6d-1b8a86755126" providerId="ADAL" clId="{AFC8A5A0-A38F-4B8C-9518-DD4ACEDD97EE}" dt="2022-10-17T12:45:50.409" v="542" actId="478"/>
          <ac:picMkLst>
            <pc:docMk/>
            <pc:sldMk cId="1596976567" sldId="351"/>
            <ac:picMk id="2" creationId="{F359C739-D72C-94E6-B79D-37966B6EFBFF}"/>
          </ac:picMkLst>
        </pc:picChg>
      </pc:sldChg>
      <pc:sldChg chg="add del">
        <pc:chgData name="Lipcak, Ondrej" userId="318863fd-2a1a-495b-8f6d-1b8a86755126" providerId="ADAL" clId="{AFC8A5A0-A38F-4B8C-9518-DD4ACEDD97EE}" dt="2022-10-17T12:50:37.357" v="751" actId="2696"/>
        <pc:sldMkLst>
          <pc:docMk/>
          <pc:sldMk cId="2200227321" sldId="35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962932788" sldId="35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188679293" sldId="354"/>
        </pc:sldMkLst>
      </pc:sldChg>
      <pc:sldChg chg="modSp add del mod ord">
        <pc:chgData name="Lipcak, Ondrej" userId="318863fd-2a1a-495b-8f6d-1b8a86755126" providerId="ADAL" clId="{AFC8A5A0-A38F-4B8C-9518-DD4ACEDD97EE}" dt="2022-10-17T12:53:51.613" v="992" actId="20577"/>
        <pc:sldMkLst>
          <pc:docMk/>
          <pc:sldMk cId="2909858928" sldId="356"/>
        </pc:sldMkLst>
        <pc:spChg chg="mod">
          <ac:chgData name="Lipcak, Ondrej" userId="318863fd-2a1a-495b-8f6d-1b8a86755126" providerId="ADAL" clId="{AFC8A5A0-A38F-4B8C-9518-DD4ACEDD97EE}" dt="2022-10-17T12:52:31.038" v="829" actId="947"/>
          <ac:spMkLst>
            <pc:docMk/>
            <pc:sldMk cId="2909858928" sldId="356"/>
            <ac:spMk id="2" creationId="{806FEFEC-72A6-4BF0-BB6B-CD80800AD747}"/>
          </ac:spMkLst>
        </pc:spChg>
        <pc:spChg chg="mod">
          <ac:chgData name="Lipcak, Ondrej" userId="318863fd-2a1a-495b-8f6d-1b8a86755126" providerId="ADAL" clId="{AFC8A5A0-A38F-4B8C-9518-DD4ACEDD97EE}" dt="2022-10-17T12:53:51.613" v="992" actId="20577"/>
          <ac:spMkLst>
            <pc:docMk/>
            <pc:sldMk cId="2909858928" sldId="356"/>
            <ac:spMk id="6" creationId="{ABE96DFE-CE89-605C-A811-2BC9D59C7638}"/>
          </ac:spMkLst>
        </pc:spChg>
      </pc:sldChg>
      <pc:sldChg chg="del">
        <pc:chgData name="Lipcak, Ondrej" userId="318863fd-2a1a-495b-8f6d-1b8a86755126" providerId="ADAL" clId="{AFC8A5A0-A38F-4B8C-9518-DD4ACEDD97EE}" dt="2022-10-17T12:43:27.764" v="452" actId="47"/>
        <pc:sldMkLst>
          <pc:docMk/>
          <pc:sldMk cId="1825564641" sldId="357"/>
        </pc:sldMkLst>
      </pc:sldChg>
      <pc:sldChg chg="add del">
        <pc:chgData name="Lipcak, Ondrej" userId="318863fd-2a1a-495b-8f6d-1b8a86755126" providerId="ADAL" clId="{AFC8A5A0-A38F-4B8C-9518-DD4ACEDD97EE}" dt="2022-10-17T12:50:35.932" v="747"/>
        <pc:sldMkLst>
          <pc:docMk/>
          <pc:sldMk cId="3663218885" sldId="35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024176816" sldId="358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485771753" sldId="360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97818916" sldId="36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79837646" sldId="36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320990768" sldId="36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587408584" sldId="364"/>
        </pc:sldMkLst>
      </pc:sldChg>
      <pc:sldChg chg="add del modNotesTx">
        <pc:chgData name="Lipcak, Ondrej" userId="318863fd-2a1a-495b-8f6d-1b8a86755126" providerId="ADAL" clId="{AFC8A5A0-A38F-4B8C-9518-DD4ACEDD97EE}" dt="2022-10-17T12:50:38.991" v="755" actId="2696"/>
        <pc:sldMkLst>
          <pc:docMk/>
          <pc:sldMk cId="2178801094" sldId="365"/>
        </pc:sldMkLst>
      </pc:sldChg>
      <pc:sldChg chg="add del">
        <pc:chgData name="Lipcak, Ondrej" userId="318863fd-2a1a-495b-8f6d-1b8a86755126" providerId="ADAL" clId="{AFC8A5A0-A38F-4B8C-9518-DD4ACEDD97EE}" dt="2022-10-17T12:50:20.435" v="718" actId="2696"/>
        <pc:sldMkLst>
          <pc:docMk/>
          <pc:sldMk cId="1357258093" sldId="36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95712951" sldId="367"/>
        </pc:sldMkLst>
      </pc:sldChg>
      <pc:sldChg chg="add del">
        <pc:chgData name="Lipcak, Ondrej" userId="318863fd-2a1a-495b-8f6d-1b8a86755126" providerId="ADAL" clId="{AFC8A5A0-A38F-4B8C-9518-DD4ACEDD97EE}" dt="2022-10-17T13:01:27.753" v="1015" actId="47"/>
        <pc:sldMkLst>
          <pc:docMk/>
          <pc:sldMk cId="1350723555" sldId="368"/>
        </pc:sldMkLst>
      </pc:sldChg>
      <pc:sldChg chg="addSp delSp modSp new mod chgLayout">
        <pc:chgData name="Lipcak, Ondrej" userId="318863fd-2a1a-495b-8f6d-1b8a86755126" providerId="ADAL" clId="{AFC8A5A0-A38F-4B8C-9518-DD4ACEDD97EE}" dt="2022-10-17T12:57:05.172" v="999"/>
        <pc:sldMkLst>
          <pc:docMk/>
          <pc:sldMk cId="124667218" sldId="369"/>
        </pc:sldMkLst>
        <pc:spChg chg="del">
          <ac:chgData name="Lipcak, Ondrej" userId="318863fd-2a1a-495b-8f6d-1b8a86755126" providerId="ADAL" clId="{AFC8A5A0-A38F-4B8C-9518-DD4ACEDD97EE}" dt="2022-10-17T12:56:49.482" v="996" actId="700"/>
          <ac:spMkLst>
            <pc:docMk/>
            <pc:sldMk cId="124667218" sldId="369"/>
            <ac:spMk id="2" creationId="{2AABED9C-D142-8AE3-45E5-D62D944E2DDB}"/>
          </ac:spMkLst>
        </pc:spChg>
        <pc:spChg chg="del">
          <ac:chgData name="Lipcak, Ondrej" userId="318863fd-2a1a-495b-8f6d-1b8a86755126" providerId="ADAL" clId="{AFC8A5A0-A38F-4B8C-9518-DD4ACEDD97EE}" dt="2022-10-17T12:56:49.482" v="996" actId="700"/>
          <ac:spMkLst>
            <pc:docMk/>
            <pc:sldMk cId="124667218" sldId="369"/>
            <ac:spMk id="3" creationId="{43997E37-DB05-7819-A136-D5BBEAA955C8}"/>
          </ac:spMkLst>
        </pc:spChg>
        <pc:spChg chg="add del mod ord">
          <ac:chgData name="Lipcak, Ondrej" userId="318863fd-2a1a-495b-8f6d-1b8a86755126" providerId="ADAL" clId="{AFC8A5A0-A38F-4B8C-9518-DD4ACEDD97EE}" dt="2022-10-17T12:57:02.999" v="997" actId="478"/>
          <ac:spMkLst>
            <pc:docMk/>
            <pc:sldMk cId="124667218" sldId="369"/>
            <ac:spMk id="4" creationId="{385FCF90-E515-96A1-F6BE-7CC3199550DB}"/>
          </ac:spMkLst>
        </pc:spChg>
        <pc:spChg chg="add del mod ord">
          <ac:chgData name="Lipcak, Ondrej" userId="318863fd-2a1a-495b-8f6d-1b8a86755126" providerId="ADAL" clId="{AFC8A5A0-A38F-4B8C-9518-DD4ACEDD97EE}" dt="2022-10-17T12:57:04.102" v="998" actId="478"/>
          <ac:spMkLst>
            <pc:docMk/>
            <pc:sldMk cId="124667218" sldId="369"/>
            <ac:spMk id="5" creationId="{A66AAE02-01B9-BDFE-5CE2-17B7534B2979}"/>
          </ac:spMkLst>
        </pc:spChg>
        <pc:spChg chg="add mod">
          <ac:chgData name="Lipcak, Ondrej" userId="318863fd-2a1a-495b-8f6d-1b8a86755126" providerId="ADAL" clId="{AFC8A5A0-A38F-4B8C-9518-DD4ACEDD97EE}" dt="2022-10-17T12:57:05.172" v="999"/>
          <ac:spMkLst>
            <pc:docMk/>
            <pc:sldMk cId="124667218" sldId="369"/>
            <ac:spMk id="6" creationId="{072E56F0-21D8-EE32-B3A4-90522666EDE6}"/>
          </ac:spMkLst>
        </pc:spChg>
        <pc:spChg chg="add mod">
          <ac:chgData name="Lipcak, Ondrej" userId="318863fd-2a1a-495b-8f6d-1b8a86755126" providerId="ADAL" clId="{AFC8A5A0-A38F-4B8C-9518-DD4ACEDD97EE}" dt="2022-10-17T12:57:05.172" v="999"/>
          <ac:spMkLst>
            <pc:docMk/>
            <pc:sldMk cId="124667218" sldId="369"/>
            <ac:spMk id="7" creationId="{22997773-EDEC-A7A4-2F7B-7B5E7D30F62B}"/>
          </ac:spMkLst>
        </pc:spChg>
      </pc:sldChg>
      <pc:sldChg chg="del">
        <pc:chgData name="Lipcak, Ondrej" userId="318863fd-2a1a-495b-8f6d-1b8a86755126" providerId="ADAL" clId="{AFC8A5A0-A38F-4B8C-9518-DD4ACEDD97EE}" dt="2022-10-17T12:45:42.142" v="541" actId="47"/>
        <pc:sldMkLst>
          <pc:docMk/>
          <pc:sldMk cId="1846676007" sldId="369"/>
        </pc:sldMkLst>
      </pc:sldChg>
      <pc:sldChg chg="add del">
        <pc:chgData name="Lipcak, Ondrej" userId="318863fd-2a1a-495b-8f6d-1b8a86755126" providerId="ADAL" clId="{AFC8A5A0-A38F-4B8C-9518-DD4ACEDD97EE}" dt="2022-10-17T12:50:47.799" v="762" actId="47"/>
        <pc:sldMkLst>
          <pc:docMk/>
          <pc:sldMk cId="2390578468" sldId="369"/>
        </pc:sldMkLst>
      </pc:sldChg>
      <pc:sldChg chg="modSp new mod">
        <pc:chgData name="Lipcak, Ondrej" userId="318863fd-2a1a-495b-8f6d-1b8a86755126" providerId="ADAL" clId="{AFC8A5A0-A38F-4B8C-9518-DD4ACEDD97EE}" dt="2022-10-17T13:02:11.224" v="1081" actId="20577"/>
        <pc:sldMkLst>
          <pc:docMk/>
          <pc:sldMk cId="4294874829" sldId="370"/>
        </pc:sldMkLst>
        <pc:spChg chg="mod">
          <ac:chgData name="Lipcak, Ondrej" userId="318863fd-2a1a-495b-8f6d-1b8a86755126" providerId="ADAL" clId="{AFC8A5A0-A38F-4B8C-9518-DD4ACEDD97EE}" dt="2022-10-17T13:02:11.224" v="1081" actId="20577"/>
          <ac:spMkLst>
            <pc:docMk/>
            <pc:sldMk cId="4294874829" sldId="370"/>
            <ac:spMk id="2" creationId="{4A3995F2-F016-3A29-9E7F-55FD22FBC055}"/>
          </ac:spMkLst>
        </pc:spChg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877485867" sldId="37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187226426" sldId="372"/>
        </pc:sldMkLst>
      </pc:sldChg>
      <pc:sldMasterChg chg="modSp mod modSldLayout">
        <pc:chgData name="Lipcak, Ondrej" userId="318863fd-2a1a-495b-8f6d-1b8a86755126" providerId="ADAL" clId="{AFC8A5A0-A38F-4B8C-9518-DD4ACEDD97EE}" dt="2022-10-17T13:00:34.316" v="1014" actId="14100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AFC8A5A0-A38F-4B8C-9518-DD4ACEDD97EE}" dt="2022-10-17T12:31:46.851" v="397" actId="20577"/>
          <ac:spMkLst>
            <pc:docMk/>
            <pc:sldMasterMk cId="0" sldId="2147483648"/>
            <ac:spMk id="10" creationId="{195E3FBB-7E9A-4CEE-BEA9-C70EC419F692}"/>
          </ac:spMkLst>
        </pc:spChg>
        <pc:spChg chg="mod">
          <ac:chgData name="Lipcak, Ondrej" userId="318863fd-2a1a-495b-8f6d-1b8a86755126" providerId="ADAL" clId="{AFC8A5A0-A38F-4B8C-9518-DD4ACEDD97EE}" dt="2022-10-17T12:31:11.912" v="395" actId="113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AFC8A5A0-A38F-4B8C-9518-DD4ACEDD97EE}" dt="2022-10-17T13:00:03.527" v="1008"/>
          <ac:spMkLst>
            <pc:docMk/>
            <pc:sldMasterMk cId="0" sldId="2147483648"/>
            <ac:spMk id="1026" creationId="{B7D41CFF-EB71-4F5B-BCFA-F0394C20CB1D}"/>
          </ac:spMkLst>
        </pc:spChg>
        <pc:sldLayoutChg chg="addSp modSp mod">
          <pc:chgData name="Lipcak, Ondrej" userId="318863fd-2a1a-495b-8f6d-1b8a86755126" providerId="ADAL" clId="{AFC8A5A0-A38F-4B8C-9518-DD4ACEDD97EE}" dt="2022-10-17T13:00:34.316" v="1014" actId="14100"/>
          <pc:sldLayoutMkLst>
            <pc:docMk/>
            <pc:sldMasterMk cId="0" sldId="2147483648"/>
            <pc:sldLayoutMk cId="2443862807" sldId="2147483650"/>
          </pc:sldLayoutMkLst>
          <pc:spChg chg="mod">
            <ac:chgData name="Lipcak, Ondrej" userId="318863fd-2a1a-495b-8f6d-1b8a86755126" providerId="ADAL" clId="{AFC8A5A0-A38F-4B8C-9518-DD4ACEDD97EE}" dt="2022-10-17T12:28:05.366" v="316" actId="14100"/>
            <ac:spMkLst>
              <pc:docMk/>
              <pc:sldMasterMk cId="0" sldId="2147483648"/>
              <pc:sldLayoutMk cId="2443862807" sldId="2147483650"/>
              <ac:spMk id="2" creationId="{AAB1AD00-0ED1-4805-B41C-83D7E9E7FC45}"/>
            </ac:spMkLst>
          </pc:spChg>
          <pc:spChg chg="mod">
            <ac:chgData name="Lipcak, Ondrej" userId="318863fd-2a1a-495b-8f6d-1b8a86755126" providerId="ADAL" clId="{AFC8A5A0-A38F-4B8C-9518-DD4ACEDD97EE}" dt="2022-10-17T12:28:38.205" v="320" actId="14100"/>
            <ac:spMkLst>
              <pc:docMk/>
              <pc:sldMasterMk cId="0" sldId="2147483648"/>
              <pc:sldLayoutMk cId="2443862807" sldId="2147483650"/>
              <ac:spMk id="3" creationId="{3CD36FE8-72CF-49E9-8AD3-1847240B6B3B}"/>
            </ac:spMkLst>
          </pc:spChg>
          <pc:spChg chg="add mod">
            <ac:chgData name="Lipcak, Ondrej" userId="318863fd-2a1a-495b-8f6d-1b8a86755126" providerId="ADAL" clId="{AFC8A5A0-A38F-4B8C-9518-DD4ACEDD97EE}" dt="2022-10-17T13:00:34.316" v="1014" actId="14100"/>
            <ac:spMkLst>
              <pc:docMk/>
              <pc:sldMasterMk cId="0" sldId="2147483648"/>
              <pc:sldLayoutMk cId="2443862807" sldId="2147483650"/>
              <ac:spMk id="4" creationId="{DA7D8BE0-E26E-FABB-A2BD-41E9F6E5040A}"/>
            </ac:spMkLst>
          </pc:spChg>
        </pc:sldLayoutChg>
        <pc:sldLayoutChg chg="modSp">
          <pc:chgData name="Lipcak, Ondrej" userId="318863fd-2a1a-495b-8f6d-1b8a86755126" providerId="ADAL" clId="{AFC8A5A0-A38F-4B8C-9518-DD4ACEDD97EE}" dt="2022-10-17T13:00:14.416" v="1009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AFC8A5A0-A38F-4B8C-9518-DD4ACEDD97EE}" dt="2022-10-17T13:00:14.416" v="1009"/>
            <ac:spMkLst>
              <pc:docMk/>
              <pc:sldMasterMk cId="0" sldId="2147483648"/>
              <pc:sldLayoutMk cId="4277541312" sldId="2147483651"/>
              <ac:spMk id="2" creationId="{0FE5F38E-A8D0-4A4F-A0AE-02958F61D67F}"/>
            </ac:spMkLst>
          </pc:spChg>
        </pc:sldLayoutChg>
        <pc:sldLayoutChg chg="modSp">
          <pc:chgData name="Lipcak, Ondrej" userId="318863fd-2a1a-495b-8f6d-1b8a86755126" providerId="ADAL" clId="{AFC8A5A0-A38F-4B8C-9518-DD4ACEDD97EE}" dt="2022-10-17T13:00:17.740" v="1010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AFC8A5A0-A38F-4B8C-9518-DD4ACEDD97EE}" dt="2022-10-17T13:00:17.740" v="1010"/>
            <ac:spMkLst>
              <pc:docMk/>
              <pc:sldMasterMk cId="0" sldId="2147483648"/>
              <pc:sldLayoutMk cId="2870526811" sldId="2147483653"/>
              <ac:spMk id="2" creationId="{37E91817-5603-4628-9969-2DFE82E0E1BF}"/>
            </ac:spMkLst>
          </pc:spChg>
        </pc:sldLayoutChg>
      </pc:sldMasterChg>
    </pc:docChg>
  </pc:docChgLst>
  <pc:docChgLst>
    <pc:chgData name="Lipcak, Ondrej" userId="318863fd-2a1a-495b-8f6d-1b8a86755126" providerId="ADAL" clId="{73DA1BBD-9F50-4537-8E96-9A6B720AC860}"/>
    <pc:docChg chg="custSel addSld modSld">
      <pc:chgData name="Lipcak, Ondrej" userId="318863fd-2a1a-495b-8f6d-1b8a86755126" providerId="ADAL" clId="{73DA1BBD-9F50-4537-8E96-9A6B720AC860}" dt="2022-09-28T12:51:10.368" v="544" actId="478"/>
      <pc:docMkLst>
        <pc:docMk/>
      </pc:docMkLst>
      <pc:sldChg chg="addSp delSp modSp mod">
        <pc:chgData name="Lipcak, Ondrej" userId="318863fd-2a1a-495b-8f6d-1b8a86755126" providerId="ADAL" clId="{73DA1BBD-9F50-4537-8E96-9A6B720AC860}" dt="2022-09-28T12:51:10.368" v="544" actId="478"/>
        <pc:sldMkLst>
          <pc:docMk/>
          <pc:sldMk cId="2188679293" sldId="354"/>
        </pc:sldMkLst>
        <pc:spChg chg="del mod">
          <ac:chgData name="Lipcak, Ondrej" userId="318863fd-2a1a-495b-8f6d-1b8a86755126" providerId="ADAL" clId="{73DA1BBD-9F50-4537-8E96-9A6B720AC860}" dt="2022-09-28T12:43:18.886" v="540" actId="478"/>
          <ac:spMkLst>
            <pc:docMk/>
            <pc:sldMk cId="2188679293" sldId="354"/>
            <ac:spMk id="3" creationId="{31063F8E-3FBF-5A8D-E0C1-121E79CBFC73}"/>
          </ac:spMkLst>
        </pc:spChg>
        <pc:graphicFrameChg chg="add del mod">
          <ac:chgData name="Lipcak, Ondrej" userId="318863fd-2a1a-495b-8f6d-1b8a86755126" providerId="ADAL" clId="{73DA1BBD-9F50-4537-8E96-9A6B720AC860}" dt="2022-09-28T12:43:05.879" v="538" actId="478"/>
          <ac:graphicFrameMkLst>
            <pc:docMk/>
            <pc:sldMk cId="2188679293" sldId="35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73DA1BBD-9F50-4537-8E96-9A6B720AC860}" dt="2022-09-28T12:51:10.368" v="544" actId="478"/>
          <ac:graphicFrameMkLst>
            <pc:docMk/>
            <pc:sldMk cId="2188679293" sldId="354"/>
            <ac:graphicFrameMk id="5" creationId="{B514927B-B188-47F0-9EF4-DA37828285D3}"/>
          </ac:graphicFrameMkLst>
        </pc:graphicFrameChg>
      </pc:sldChg>
      <pc:sldChg chg="modSp add mod">
        <pc:chgData name="Lipcak, Ondrej" userId="318863fd-2a1a-495b-8f6d-1b8a86755126" providerId="ADAL" clId="{73DA1BBD-9F50-4537-8E96-9A6B720AC860}" dt="2022-09-28T11:11:15.351" v="534" actId="313"/>
        <pc:sldMkLst>
          <pc:docMk/>
          <pc:sldMk cId="3024176816" sldId="358"/>
        </pc:sldMkLst>
        <pc:spChg chg="mod">
          <ac:chgData name="Lipcak, Ondrej" userId="318863fd-2a1a-495b-8f6d-1b8a86755126" providerId="ADAL" clId="{73DA1BBD-9F50-4537-8E96-9A6B720AC860}" dt="2022-09-28T10:05:39.544" v="12" actId="20577"/>
          <ac:spMkLst>
            <pc:docMk/>
            <pc:sldMk cId="3024176816" sldId="358"/>
            <ac:spMk id="2" creationId="{50B1320F-8B04-28D1-3DC3-1D0E0863C753}"/>
          </ac:spMkLst>
        </pc:spChg>
        <pc:spChg chg="mod">
          <ac:chgData name="Lipcak, Ondrej" userId="318863fd-2a1a-495b-8f6d-1b8a86755126" providerId="ADAL" clId="{73DA1BBD-9F50-4537-8E96-9A6B720AC860}" dt="2022-09-28T11:11:15.351" v="534" actId="313"/>
          <ac:spMkLst>
            <pc:docMk/>
            <pc:sldMk cId="3024176816" sldId="358"/>
            <ac:spMk id="3" creationId="{E7D969BC-ADF2-0ADD-9B62-A691718A88B3}"/>
          </ac:spMkLst>
        </pc:spChg>
      </pc:sldChg>
    </pc:docChg>
  </pc:docChgLst>
  <pc:docChgLst>
    <pc:chgData name="Lipcak, Ondrej" userId="318863fd-2a1a-495b-8f6d-1b8a86755126" providerId="ADAL" clId="{2F5DEC8B-5215-473A-B1BE-3283F61AADD3}"/>
    <pc:docChg chg="undo custSel addSld delSld modSld sldOrd modMainMaster">
      <pc:chgData name="Lipcak, Ondrej" userId="318863fd-2a1a-495b-8f6d-1b8a86755126" providerId="ADAL" clId="{2F5DEC8B-5215-473A-B1BE-3283F61AADD3}" dt="2022-02-08T09:28:25.850" v="2233" actId="6549"/>
      <pc:docMkLst>
        <pc:docMk/>
      </pc:docMkLst>
      <pc:sldChg chg="delSp">
        <pc:chgData name="Lipcak, Ondrej" userId="318863fd-2a1a-495b-8f6d-1b8a86755126" providerId="ADAL" clId="{2F5DEC8B-5215-473A-B1BE-3283F61AADD3}" dt="2022-02-07T20:06:05.767" v="2135" actId="478"/>
        <pc:sldMkLst>
          <pc:docMk/>
          <pc:sldMk cId="1442649820" sldId="285"/>
        </pc:sldMkLst>
        <pc:spChg chg="del">
          <ac:chgData name="Lipcak, Ondrej" userId="318863fd-2a1a-495b-8f6d-1b8a86755126" providerId="ADAL" clId="{2F5DEC8B-5215-473A-B1BE-3283F61AADD3}" dt="2022-02-07T20:06:05.767" v="2135" actId="478"/>
          <ac:spMkLst>
            <pc:docMk/>
            <pc:sldMk cId="1442649820" sldId="285"/>
            <ac:spMk id="15" creationId="{D8ABFFE3-44F6-4AB9-809D-64B0C9B1174A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6:33.295" v="2145" actId="478"/>
        <pc:sldMkLst>
          <pc:docMk/>
          <pc:sldMk cId="2175808292" sldId="301"/>
        </pc:sldMkLst>
        <pc:spChg chg="mod">
          <ac:chgData name="Lipcak, Ondrej" userId="318863fd-2a1a-495b-8f6d-1b8a86755126" providerId="ADAL" clId="{2F5DEC8B-5215-473A-B1BE-3283F61AADD3}" dt="2022-02-07T19:03:34.539" v="1703" actId="20577"/>
          <ac:spMkLst>
            <pc:docMk/>
            <pc:sldMk cId="2175808292" sldId="301"/>
            <ac:spMk id="2" creationId="{8E030963-5348-41F4-91B1-EDF49FEFB32B}"/>
          </ac:spMkLst>
        </pc:spChg>
        <pc:spChg chg="del">
          <ac:chgData name="Lipcak, Ondrej" userId="318863fd-2a1a-495b-8f6d-1b8a86755126" providerId="ADAL" clId="{2F5DEC8B-5215-473A-B1BE-3283F61AADD3}" dt="2022-02-07T20:06:33.295" v="2145" actId="478"/>
          <ac:spMkLst>
            <pc:docMk/>
            <pc:sldMk cId="2175808292" sldId="301"/>
            <ac:spMk id="6" creationId="{EDC2215A-AD17-4FD2-B266-5E00AB569245}"/>
          </ac:spMkLst>
        </pc:spChg>
        <pc:picChg chg="add mod">
          <ac:chgData name="Lipcak, Ondrej" userId="318863fd-2a1a-495b-8f6d-1b8a86755126" providerId="ADAL" clId="{2F5DEC8B-5215-473A-B1BE-3283F61AADD3}" dt="2022-02-07T19:03:39.523" v="1706" actId="1038"/>
          <ac:picMkLst>
            <pc:docMk/>
            <pc:sldMk cId="2175808292" sldId="301"/>
            <ac:picMk id="4" creationId="{79A41040-6D5C-4481-B54D-4DB5664E26B2}"/>
          </ac:picMkLst>
        </pc:picChg>
        <pc:picChg chg="del">
          <ac:chgData name="Lipcak, Ondrej" userId="318863fd-2a1a-495b-8f6d-1b8a86755126" providerId="ADAL" clId="{2F5DEC8B-5215-473A-B1BE-3283F61AADD3}" dt="2022-02-07T19:03:04.729" v="1683" actId="478"/>
          <ac:picMkLst>
            <pc:docMk/>
            <pc:sldMk cId="2175808292" sldId="301"/>
            <ac:picMk id="5" creationId="{818CA188-E4A2-4091-84AE-DA2B877DB012}"/>
          </ac:picMkLst>
        </pc:picChg>
      </pc:sldChg>
      <pc:sldChg chg="delSp modSp mod">
        <pc:chgData name="Lipcak, Ondrej" userId="318863fd-2a1a-495b-8f6d-1b8a86755126" providerId="ADAL" clId="{2F5DEC8B-5215-473A-B1BE-3283F61AADD3}" dt="2022-02-08T09:28:25.850" v="2233" actId="6549"/>
        <pc:sldMkLst>
          <pc:docMk/>
          <pc:sldMk cId="3677226" sldId="303"/>
        </pc:sldMkLst>
        <pc:spChg chg="mod">
          <ac:chgData name="Lipcak, Ondrej" userId="318863fd-2a1a-495b-8f6d-1b8a86755126" providerId="ADAL" clId="{2F5DEC8B-5215-473A-B1BE-3283F61AADD3}" dt="2022-02-08T09:28:25.850" v="2233" actId="6549"/>
          <ac:spMkLst>
            <pc:docMk/>
            <pc:sldMk cId="3677226" sldId="303"/>
            <ac:spMk id="3" creationId="{58EA681E-C293-41D4-B67F-8934E7DA0CCC}"/>
          </ac:spMkLst>
        </pc:spChg>
        <pc:spChg chg="del">
          <ac:chgData name="Lipcak, Ondrej" userId="318863fd-2a1a-495b-8f6d-1b8a86755126" providerId="ADAL" clId="{2F5DEC8B-5215-473A-B1BE-3283F61AADD3}" dt="2022-02-07T20:06:43.622" v="2149" actId="478"/>
          <ac:spMkLst>
            <pc:docMk/>
            <pc:sldMk cId="3677226" sldId="303"/>
            <ac:spMk id="4" creationId="{9751266D-0C3A-4576-89CB-CAEF50AA8653}"/>
          </ac:spMkLst>
        </pc:spChg>
      </pc:sldChg>
      <pc:sldChg chg="delSp modSp mod">
        <pc:chgData name="Lipcak, Ondrej" userId="318863fd-2a1a-495b-8f6d-1b8a86755126" providerId="ADAL" clId="{2F5DEC8B-5215-473A-B1BE-3283F61AADD3}" dt="2022-02-08T06:40:39.923" v="2153" actId="113"/>
        <pc:sldMkLst>
          <pc:docMk/>
          <pc:sldMk cId="442393861" sldId="304"/>
        </pc:sldMkLst>
        <pc:spChg chg="mod">
          <ac:chgData name="Lipcak, Ondrej" userId="318863fd-2a1a-495b-8f6d-1b8a86755126" providerId="ADAL" clId="{2F5DEC8B-5215-473A-B1BE-3283F61AADD3}" dt="2022-02-08T06:40:39.923" v="2153" actId="113"/>
          <ac:spMkLst>
            <pc:docMk/>
            <pc:sldMk cId="442393861" sldId="304"/>
            <ac:spMk id="3" creationId="{8009267B-25C3-4CE8-8ECB-4337E3FCE866}"/>
          </ac:spMkLst>
        </pc:spChg>
        <pc:spChg chg="del">
          <ac:chgData name="Lipcak, Ondrej" userId="318863fd-2a1a-495b-8f6d-1b8a86755126" providerId="ADAL" clId="{2F5DEC8B-5215-473A-B1BE-3283F61AADD3}" dt="2022-02-07T20:06:40.231" v="2148" actId="478"/>
          <ac:spMkLst>
            <pc:docMk/>
            <pc:sldMk cId="442393861" sldId="304"/>
            <ac:spMk id="4" creationId="{CD6EFBFA-A911-4513-B613-BC7C39FFCE51}"/>
          </ac:spMkLst>
        </pc:spChg>
      </pc:sldChg>
      <pc:sldChg chg="delSp">
        <pc:chgData name="Lipcak, Ondrej" userId="318863fd-2a1a-495b-8f6d-1b8a86755126" providerId="ADAL" clId="{2F5DEC8B-5215-473A-B1BE-3283F61AADD3}" dt="2022-02-07T20:06:31.079" v="2144" actId="478"/>
        <pc:sldMkLst>
          <pc:docMk/>
          <pc:sldMk cId="3645899442" sldId="305"/>
        </pc:sldMkLst>
        <pc:spChg chg="del">
          <ac:chgData name="Lipcak, Ondrej" userId="318863fd-2a1a-495b-8f6d-1b8a86755126" providerId="ADAL" clId="{2F5DEC8B-5215-473A-B1BE-3283F61AADD3}" dt="2022-02-07T20:06:31.079" v="2144" actId="478"/>
          <ac:spMkLst>
            <pc:docMk/>
            <pc:sldMk cId="3645899442" sldId="305"/>
            <ac:spMk id="4" creationId="{9EEDA1BB-B99D-4044-A520-72E770918DC4}"/>
          </ac:spMkLst>
        </pc:spChg>
      </pc:sldChg>
      <pc:sldChg chg="delSp modSp mod">
        <pc:chgData name="Lipcak, Ondrej" userId="318863fd-2a1a-495b-8f6d-1b8a86755126" providerId="ADAL" clId="{2F5DEC8B-5215-473A-B1BE-3283F61AADD3}" dt="2022-02-08T06:41:19.096" v="2154" actId="20577"/>
        <pc:sldMkLst>
          <pc:docMk/>
          <pc:sldMk cId="263600189" sldId="306"/>
        </pc:sldMkLst>
        <pc:spChg chg="mod">
          <ac:chgData name="Lipcak, Ondrej" userId="318863fd-2a1a-495b-8f6d-1b8a86755126" providerId="ADAL" clId="{2F5DEC8B-5215-473A-B1BE-3283F61AADD3}" dt="2022-02-08T06:41:19.096" v="2154" actId="20577"/>
          <ac:spMkLst>
            <pc:docMk/>
            <pc:sldMk cId="263600189" sldId="306"/>
            <ac:spMk id="3" creationId="{D305EAE3-3D31-4FC0-AFD8-3249C5FB41AF}"/>
          </ac:spMkLst>
        </pc:spChg>
        <pc:spChg chg="del">
          <ac:chgData name="Lipcak, Ondrej" userId="318863fd-2a1a-495b-8f6d-1b8a86755126" providerId="ADAL" clId="{2F5DEC8B-5215-473A-B1BE-3283F61AADD3}" dt="2022-02-07T20:06:28.383" v="2143" actId="478"/>
          <ac:spMkLst>
            <pc:docMk/>
            <pc:sldMk cId="263600189" sldId="306"/>
            <ac:spMk id="4" creationId="{E57208F5-AE53-4C93-866F-DC7D9B8D4C44}"/>
          </ac:spMkLst>
        </pc:spChg>
      </pc:sldChg>
      <pc:sldChg chg="delSp">
        <pc:chgData name="Lipcak, Ondrej" userId="318863fd-2a1a-495b-8f6d-1b8a86755126" providerId="ADAL" clId="{2F5DEC8B-5215-473A-B1BE-3283F61AADD3}" dt="2022-02-07T20:06:25.951" v="2142" actId="478"/>
        <pc:sldMkLst>
          <pc:docMk/>
          <pc:sldMk cId="419073081" sldId="307"/>
        </pc:sldMkLst>
        <pc:spChg chg="del">
          <ac:chgData name="Lipcak, Ondrej" userId="318863fd-2a1a-495b-8f6d-1b8a86755126" providerId="ADAL" clId="{2F5DEC8B-5215-473A-B1BE-3283F61AADD3}" dt="2022-02-07T20:06:25.951" v="2142" actId="478"/>
          <ac:spMkLst>
            <pc:docMk/>
            <pc:sldMk cId="419073081" sldId="307"/>
            <ac:spMk id="4" creationId="{47529B3D-2222-4FB8-B4D2-F4A1B4E0E844}"/>
          </ac:spMkLst>
        </pc:spChg>
      </pc:sldChg>
      <pc:sldChg chg="delSp">
        <pc:chgData name="Lipcak, Ondrej" userId="318863fd-2a1a-495b-8f6d-1b8a86755126" providerId="ADAL" clId="{2F5DEC8B-5215-473A-B1BE-3283F61AADD3}" dt="2022-02-07T20:06:23.191" v="2141" actId="478"/>
        <pc:sldMkLst>
          <pc:docMk/>
          <pc:sldMk cId="665462576" sldId="308"/>
        </pc:sldMkLst>
        <pc:spChg chg="del">
          <ac:chgData name="Lipcak, Ondrej" userId="318863fd-2a1a-495b-8f6d-1b8a86755126" providerId="ADAL" clId="{2F5DEC8B-5215-473A-B1BE-3283F61AADD3}" dt="2022-02-07T20:06:23.191" v="2141" actId="478"/>
          <ac:spMkLst>
            <pc:docMk/>
            <pc:sldMk cId="665462576" sldId="308"/>
            <ac:spMk id="4" creationId="{47529B3D-2222-4FB8-B4D2-F4A1B4E0E844}"/>
          </ac:spMkLst>
        </pc:spChg>
      </pc:sldChg>
      <pc:sldChg chg="delSp modSp mod">
        <pc:chgData name="Lipcak, Ondrej" userId="318863fd-2a1a-495b-8f6d-1b8a86755126" providerId="ADAL" clId="{2F5DEC8B-5215-473A-B1BE-3283F61AADD3}" dt="2022-02-08T08:44:33.354" v="2231" actId="113"/>
        <pc:sldMkLst>
          <pc:docMk/>
          <pc:sldMk cId="3360003211" sldId="309"/>
        </pc:sldMkLst>
        <pc:spChg chg="mod">
          <ac:chgData name="Lipcak, Ondrej" userId="318863fd-2a1a-495b-8f6d-1b8a86755126" providerId="ADAL" clId="{2F5DEC8B-5215-473A-B1BE-3283F61AADD3}" dt="2022-02-08T08:44:33.354" v="2231" actId="113"/>
          <ac:spMkLst>
            <pc:docMk/>
            <pc:sldMk cId="3360003211" sldId="309"/>
            <ac:spMk id="3" creationId="{B8494C1B-6C73-4691-9A62-28B975B0969E}"/>
          </ac:spMkLst>
        </pc:spChg>
        <pc:spChg chg="del">
          <ac:chgData name="Lipcak, Ondrej" userId="318863fd-2a1a-495b-8f6d-1b8a86755126" providerId="ADAL" clId="{2F5DEC8B-5215-473A-B1BE-3283F61AADD3}" dt="2022-02-07T20:06:20.687" v="2140" actId="478"/>
          <ac:spMkLst>
            <pc:docMk/>
            <pc:sldMk cId="3360003211" sldId="309"/>
            <ac:spMk id="4" creationId="{47529B3D-2222-4FB8-B4D2-F4A1B4E0E844}"/>
          </ac:spMkLst>
        </pc:spChg>
      </pc:sldChg>
      <pc:sldChg chg="delSp modNotesTx">
        <pc:chgData name="Lipcak, Ondrej" userId="318863fd-2a1a-495b-8f6d-1b8a86755126" providerId="ADAL" clId="{2F5DEC8B-5215-473A-B1BE-3283F61AADD3}" dt="2022-02-07T20:06:37.739" v="2147" actId="6549"/>
        <pc:sldMkLst>
          <pc:docMk/>
          <pc:sldMk cId="2722388062" sldId="311"/>
        </pc:sldMkLst>
        <pc:spChg chg="del">
          <ac:chgData name="Lipcak, Ondrej" userId="318863fd-2a1a-495b-8f6d-1b8a86755126" providerId="ADAL" clId="{2F5DEC8B-5215-473A-B1BE-3283F61AADD3}" dt="2022-02-07T20:06:35.606" v="2146" actId="478"/>
          <ac:spMkLst>
            <pc:docMk/>
            <pc:sldMk cId="2722388062" sldId="311"/>
            <ac:spMk id="5" creationId="{117BFF7D-6CE6-4597-AF30-A906891D3754}"/>
          </ac:spMkLst>
        </pc:spChg>
      </pc:sldChg>
      <pc:sldChg chg="delSp">
        <pc:chgData name="Lipcak, Ondrej" userId="318863fd-2a1a-495b-8f6d-1b8a86755126" providerId="ADAL" clId="{2F5DEC8B-5215-473A-B1BE-3283F61AADD3}" dt="2022-02-07T20:06:00.662" v="2134" actId="478"/>
        <pc:sldMkLst>
          <pc:docMk/>
          <pc:sldMk cId="1204091444" sldId="312"/>
        </pc:sldMkLst>
        <pc:spChg chg="del">
          <ac:chgData name="Lipcak, Ondrej" userId="318863fd-2a1a-495b-8f6d-1b8a86755126" providerId="ADAL" clId="{2F5DEC8B-5215-473A-B1BE-3283F61AADD3}" dt="2022-02-07T20:06:00.662" v="2134" actId="478"/>
          <ac:spMkLst>
            <pc:docMk/>
            <pc:sldMk cId="1204091444" sldId="312"/>
            <ac:spMk id="4" creationId="{CBE1819B-242E-4976-8DC0-605E0F6DCB7A}"/>
          </ac:spMkLst>
        </pc:spChg>
      </pc:sldChg>
      <pc:sldChg chg="addSp delSp modSp mod ord">
        <pc:chgData name="Lipcak, Ondrej" userId="318863fd-2a1a-495b-8f6d-1b8a86755126" providerId="ADAL" clId="{2F5DEC8B-5215-473A-B1BE-3283F61AADD3}" dt="2022-02-07T20:05:40.214" v="2129" actId="478"/>
        <pc:sldMkLst>
          <pc:docMk/>
          <pc:sldMk cId="1795661509" sldId="313"/>
        </pc:sldMkLst>
        <pc:spChg chg="mod">
          <ac:chgData name="Lipcak, Ondrej" userId="318863fd-2a1a-495b-8f6d-1b8a86755126" providerId="ADAL" clId="{2F5DEC8B-5215-473A-B1BE-3283F61AADD3}" dt="2022-02-07T17:15:27.759" v="325"/>
          <ac:spMkLst>
            <pc:docMk/>
            <pc:sldMk cId="1795661509" sldId="313"/>
            <ac:spMk id="2" creationId="{0B116DB9-6CFE-41B8-A45B-0B3FA87DD640}"/>
          </ac:spMkLst>
        </pc:spChg>
        <pc:spChg chg="del">
          <ac:chgData name="Lipcak, Ondrej" userId="318863fd-2a1a-495b-8f6d-1b8a86755126" providerId="ADAL" clId="{2F5DEC8B-5215-473A-B1BE-3283F61AADD3}" dt="2022-02-07T20:05:40.214" v="2129" actId="478"/>
          <ac:spMkLst>
            <pc:docMk/>
            <pc:sldMk cId="1795661509" sldId="313"/>
            <ac:spMk id="4" creationId="{167F13A1-EAEC-426F-A95E-D8A0144708DA}"/>
          </ac:spMkLst>
        </pc:spChg>
        <pc:spChg chg="del">
          <ac:chgData name="Lipcak, Ondrej" userId="318863fd-2a1a-495b-8f6d-1b8a86755126" providerId="ADAL" clId="{2F5DEC8B-5215-473A-B1BE-3283F61AADD3}" dt="2022-02-07T19:18:18.274" v="2068" actId="478"/>
          <ac:spMkLst>
            <pc:docMk/>
            <pc:sldMk cId="1795661509" sldId="313"/>
            <ac:spMk id="5" creationId="{9C57A3F2-C8A0-48CD-9E74-1F348B28F1E8}"/>
          </ac:spMkLst>
        </pc:spChg>
        <pc:spChg chg="add mod">
          <ac:chgData name="Lipcak, Ondrej" userId="318863fd-2a1a-495b-8f6d-1b8a86755126" providerId="ADAL" clId="{2F5DEC8B-5215-473A-B1BE-3283F61AADD3}" dt="2022-02-07T19:18:19.330" v="2069"/>
          <ac:spMkLst>
            <pc:docMk/>
            <pc:sldMk cId="1795661509" sldId="313"/>
            <ac:spMk id="6" creationId="{B48EC688-AE01-4B78-BF14-DA4B169FFF40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37.590" v="2128" actId="478"/>
        <pc:sldMkLst>
          <pc:docMk/>
          <pc:sldMk cId="1938168842" sldId="314"/>
        </pc:sldMkLst>
        <pc:spChg chg="mod">
          <ac:chgData name="Lipcak, Ondrej" userId="318863fd-2a1a-495b-8f6d-1b8a86755126" providerId="ADAL" clId="{2F5DEC8B-5215-473A-B1BE-3283F61AADD3}" dt="2022-02-07T17:02:38.127" v="7" actId="20577"/>
          <ac:spMkLst>
            <pc:docMk/>
            <pc:sldMk cId="1938168842" sldId="314"/>
            <ac:spMk id="2" creationId="{6A479F63-C9AF-4B3F-B6C8-737A2BA82FF5}"/>
          </ac:spMkLst>
        </pc:spChg>
        <pc:spChg chg="del">
          <ac:chgData name="Lipcak, Ondrej" userId="318863fd-2a1a-495b-8f6d-1b8a86755126" providerId="ADAL" clId="{2F5DEC8B-5215-473A-B1BE-3283F61AADD3}" dt="2022-02-07T20:05:37.590" v="2128" actId="478"/>
          <ac:spMkLst>
            <pc:docMk/>
            <pc:sldMk cId="1938168842" sldId="314"/>
            <ac:spMk id="4" creationId="{B02FFFE1-4D49-4CC9-9950-40D040EA0288}"/>
          </ac:spMkLst>
        </pc:spChg>
        <pc:spChg chg="del mod">
          <ac:chgData name="Lipcak, Ondrej" userId="318863fd-2a1a-495b-8f6d-1b8a86755126" providerId="ADAL" clId="{2F5DEC8B-5215-473A-B1BE-3283F61AADD3}" dt="2022-02-07T19:18:22.809" v="2070" actId="478"/>
          <ac:spMkLst>
            <pc:docMk/>
            <pc:sldMk cId="1938168842" sldId="314"/>
            <ac:spMk id="9" creationId="{9C426732-F8F6-477F-BCDD-C83BF0C73B49}"/>
          </ac:spMkLst>
        </pc:spChg>
        <pc:spChg chg="add mod">
          <ac:chgData name="Lipcak, Ondrej" userId="318863fd-2a1a-495b-8f6d-1b8a86755126" providerId="ADAL" clId="{2F5DEC8B-5215-473A-B1BE-3283F61AADD3}" dt="2022-02-07T19:18:23.855" v="2071"/>
          <ac:spMkLst>
            <pc:docMk/>
            <pc:sldMk cId="1938168842" sldId="314"/>
            <ac:spMk id="10" creationId="{76247590-8DB3-48B0-9E4F-A55C559C2B92}"/>
          </ac:spMkLst>
        </pc:spChg>
      </pc:sldChg>
      <pc:sldChg chg="addSp delSp modSp mod">
        <pc:chgData name="Lipcak, Ondrej" userId="318863fd-2a1a-495b-8f6d-1b8a86755126" providerId="ADAL" clId="{2F5DEC8B-5215-473A-B1BE-3283F61AADD3}" dt="2022-02-08T08:05:28.989" v="2228" actId="6549"/>
        <pc:sldMkLst>
          <pc:docMk/>
          <pc:sldMk cId="844298543" sldId="315"/>
        </pc:sldMkLst>
        <pc:spChg chg="mod">
          <ac:chgData name="Lipcak, Ondrej" userId="318863fd-2a1a-495b-8f6d-1b8a86755126" providerId="ADAL" clId="{2F5DEC8B-5215-473A-B1BE-3283F61AADD3}" dt="2022-02-07T17:16:37.569" v="332" actId="20577"/>
          <ac:spMkLst>
            <pc:docMk/>
            <pc:sldMk cId="844298543" sldId="315"/>
            <ac:spMk id="2" creationId="{9E20A531-5D8B-41D2-85D6-3DEA9ED221E4}"/>
          </ac:spMkLst>
        </pc:spChg>
        <pc:spChg chg="mod">
          <ac:chgData name="Lipcak, Ondrej" userId="318863fd-2a1a-495b-8f6d-1b8a86755126" providerId="ADAL" clId="{2F5DEC8B-5215-473A-B1BE-3283F61AADD3}" dt="2022-02-08T08:05:28.989" v="2228" actId="6549"/>
          <ac:spMkLst>
            <pc:docMk/>
            <pc:sldMk cId="844298543" sldId="315"/>
            <ac:spMk id="3" creationId="{0C02DBD9-617F-4BDC-B8F7-F3454329A52D}"/>
          </ac:spMkLst>
        </pc:spChg>
        <pc:spChg chg="del">
          <ac:chgData name="Lipcak, Ondrej" userId="318863fd-2a1a-495b-8f6d-1b8a86755126" providerId="ADAL" clId="{2F5DEC8B-5215-473A-B1BE-3283F61AADD3}" dt="2022-02-07T20:05:29.289" v="2125" actId="478"/>
          <ac:spMkLst>
            <pc:docMk/>
            <pc:sldMk cId="844298543" sldId="315"/>
            <ac:spMk id="4" creationId="{9AC3CE31-A89D-4FC3-BBF0-295CBAB6218A}"/>
          </ac:spMkLst>
        </pc:spChg>
        <pc:spChg chg="del mod">
          <ac:chgData name="Lipcak, Ondrej" userId="318863fd-2a1a-495b-8f6d-1b8a86755126" providerId="ADAL" clId="{2F5DEC8B-5215-473A-B1BE-3283F61AADD3}" dt="2022-02-07T19:19:05.713" v="2081" actId="478"/>
          <ac:spMkLst>
            <pc:docMk/>
            <pc:sldMk cId="844298543" sldId="315"/>
            <ac:spMk id="6" creationId="{ABF8BD32-632D-41FD-B5BB-338D6318BD46}"/>
          </ac:spMkLst>
        </pc:spChg>
        <pc:spChg chg="add mod">
          <ac:chgData name="Lipcak, Ondrej" userId="318863fd-2a1a-495b-8f6d-1b8a86755126" providerId="ADAL" clId="{2F5DEC8B-5215-473A-B1BE-3283F61AADD3}" dt="2022-02-07T19:19:06.632" v="2082"/>
          <ac:spMkLst>
            <pc:docMk/>
            <pc:sldMk cId="844298543" sldId="315"/>
            <ac:spMk id="7" creationId="{5EE16570-3369-4915-B013-88ED495C990D}"/>
          </ac:spMkLst>
        </pc:spChg>
      </pc:sldChg>
      <pc:sldChg chg="addSp delSp modSp mod">
        <pc:chgData name="Lipcak, Ondrej" userId="318863fd-2a1a-495b-8f6d-1b8a86755126" providerId="ADAL" clId="{2F5DEC8B-5215-473A-B1BE-3283F61AADD3}" dt="2022-02-08T06:43:58.907" v="2159" actId="113"/>
        <pc:sldMkLst>
          <pc:docMk/>
          <pc:sldMk cId="1873025333" sldId="316"/>
        </pc:sldMkLst>
        <pc:spChg chg="mod">
          <ac:chgData name="Lipcak, Ondrej" userId="318863fd-2a1a-495b-8f6d-1b8a86755126" providerId="ADAL" clId="{2F5DEC8B-5215-473A-B1BE-3283F61AADD3}" dt="2022-02-07T17:16:40.660" v="334" actId="20577"/>
          <ac:spMkLst>
            <pc:docMk/>
            <pc:sldMk cId="1873025333" sldId="316"/>
            <ac:spMk id="2" creationId="{C957079E-C117-4840-B6BB-28BDD6CF897C}"/>
          </ac:spMkLst>
        </pc:spChg>
        <pc:spChg chg="mod">
          <ac:chgData name="Lipcak, Ondrej" userId="318863fd-2a1a-495b-8f6d-1b8a86755126" providerId="ADAL" clId="{2F5DEC8B-5215-473A-B1BE-3283F61AADD3}" dt="2022-02-08T06:43:58.907" v="2159" actId="113"/>
          <ac:spMkLst>
            <pc:docMk/>
            <pc:sldMk cId="1873025333" sldId="316"/>
            <ac:spMk id="3" creationId="{264F3918-81A3-4C64-B935-1ADACDD70FAF}"/>
          </ac:spMkLst>
        </pc:spChg>
        <pc:spChg chg="del">
          <ac:chgData name="Lipcak, Ondrej" userId="318863fd-2a1a-495b-8f6d-1b8a86755126" providerId="ADAL" clId="{2F5DEC8B-5215-473A-B1BE-3283F61AADD3}" dt="2022-02-07T20:05:26.238" v="2124" actId="478"/>
          <ac:spMkLst>
            <pc:docMk/>
            <pc:sldMk cId="1873025333" sldId="316"/>
            <ac:spMk id="4" creationId="{D1F1A2AC-B574-437C-8429-C5357B66313E}"/>
          </ac:spMkLst>
        </pc:spChg>
        <pc:spChg chg="del">
          <ac:chgData name="Lipcak, Ondrej" userId="318863fd-2a1a-495b-8f6d-1b8a86755126" providerId="ADAL" clId="{2F5DEC8B-5215-473A-B1BE-3283F61AADD3}" dt="2022-02-07T19:18:05.945" v="2066" actId="478"/>
          <ac:spMkLst>
            <pc:docMk/>
            <pc:sldMk cId="1873025333" sldId="316"/>
            <ac:spMk id="5" creationId="{8B5E6999-85A8-46A2-8970-A3390D6ED3F8}"/>
          </ac:spMkLst>
        </pc:spChg>
        <pc:spChg chg="add del mod">
          <ac:chgData name="Lipcak, Ondrej" userId="318863fd-2a1a-495b-8f6d-1b8a86755126" providerId="ADAL" clId="{2F5DEC8B-5215-473A-B1BE-3283F61AADD3}" dt="2022-02-07T19:19:01.177" v="2079" actId="478"/>
          <ac:spMkLst>
            <pc:docMk/>
            <pc:sldMk cId="1873025333" sldId="316"/>
            <ac:spMk id="8" creationId="{A8180DC6-D1AF-41D3-91D3-0F269C1EC1A5}"/>
          </ac:spMkLst>
        </pc:spChg>
        <pc:spChg chg="add mod">
          <ac:chgData name="Lipcak, Ondrej" userId="318863fd-2a1a-495b-8f6d-1b8a86755126" providerId="ADAL" clId="{2F5DEC8B-5215-473A-B1BE-3283F61AADD3}" dt="2022-02-07T19:19:02.278" v="2080"/>
          <ac:spMkLst>
            <pc:docMk/>
            <pc:sldMk cId="1873025333" sldId="316"/>
            <ac:spMk id="9" creationId="{E721C523-0B43-4CDE-A0AF-69041A04D50B}"/>
          </ac:spMkLst>
        </pc:spChg>
      </pc:sldChg>
      <pc:sldChg chg="delSp modSp mod">
        <pc:chgData name="Lipcak, Ondrej" userId="318863fd-2a1a-495b-8f6d-1b8a86755126" providerId="ADAL" clId="{2F5DEC8B-5215-473A-B1BE-3283F61AADD3}" dt="2022-02-07T20:05:20.488" v="2122" actId="478"/>
        <pc:sldMkLst>
          <pc:docMk/>
          <pc:sldMk cId="2355469507" sldId="317"/>
        </pc:sldMkLst>
        <pc:spChg chg="mod">
          <ac:chgData name="Lipcak, Ondrej" userId="318863fd-2a1a-495b-8f6d-1b8a86755126" providerId="ADAL" clId="{2F5DEC8B-5215-473A-B1BE-3283F61AADD3}" dt="2022-02-07T17:16:49.081" v="338" actId="20577"/>
          <ac:spMkLst>
            <pc:docMk/>
            <pc:sldMk cId="2355469507" sldId="317"/>
            <ac:spMk id="2" creationId="{ED584171-EC82-4438-8C3F-469E8472F616}"/>
          </ac:spMkLst>
        </pc:spChg>
        <pc:spChg chg="del">
          <ac:chgData name="Lipcak, Ondrej" userId="318863fd-2a1a-495b-8f6d-1b8a86755126" providerId="ADAL" clId="{2F5DEC8B-5215-473A-B1BE-3283F61AADD3}" dt="2022-02-07T20:05:20.488" v="2122" actId="478"/>
          <ac:spMkLst>
            <pc:docMk/>
            <pc:sldMk cId="2355469507" sldId="317"/>
            <ac:spMk id="4" creationId="{FBEEA9F1-2D06-4C44-9B87-254BA512BCC5}"/>
          </ac:spMkLst>
        </pc:spChg>
        <pc:spChg chg="mod">
          <ac:chgData name="Lipcak, Ondrej" userId="318863fd-2a1a-495b-8f6d-1b8a86755126" providerId="ADAL" clId="{2F5DEC8B-5215-473A-B1BE-3283F61AADD3}" dt="2022-02-07T19:18:47.328" v="2076" actId="20577"/>
          <ac:spMkLst>
            <pc:docMk/>
            <pc:sldMk cId="2355469507" sldId="317"/>
            <ac:spMk id="7" creationId="{43F56CC0-2D81-4AB6-A853-AF3EF32EE963}"/>
          </ac:spMkLst>
        </pc:spChg>
      </pc:sldChg>
      <pc:sldChg chg="del">
        <pc:chgData name="Lipcak, Ondrej" userId="318863fd-2a1a-495b-8f6d-1b8a86755126" providerId="ADAL" clId="{2F5DEC8B-5215-473A-B1BE-3283F61AADD3}" dt="2022-02-07T17:28:31.818" v="342" actId="47"/>
        <pc:sldMkLst>
          <pc:docMk/>
          <pc:sldMk cId="1341441846" sldId="318"/>
        </pc:sldMkLst>
      </pc:sldChg>
      <pc:sldChg chg="delSp modSp mod">
        <pc:chgData name="Lipcak, Ondrej" userId="318863fd-2a1a-495b-8f6d-1b8a86755126" providerId="ADAL" clId="{2F5DEC8B-5215-473A-B1BE-3283F61AADD3}" dt="2022-02-08T06:44:34.221" v="2162" actId="20577"/>
        <pc:sldMkLst>
          <pc:docMk/>
          <pc:sldMk cId="3375889744" sldId="319"/>
        </pc:sldMkLst>
        <pc:spChg chg="mod">
          <ac:chgData name="Lipcak, Ondrej" userId="318863fd-2a1a-495b-8f6d-1b8a86755126" providerId="ADAL" clId="{2F5DEC8B-5215-473A-B1BE-3283F61AADD3}" dt="2022-02-08T06:44:34.221" v="2162" actId="20577"/>
          <ac:spMkLst>
            <pc:docMk/>
            <pc:sldMk cId="3375889744" sldId="319"/>
            <ac:spMk id="3" creationId="{166346D2-5BBA-4A40-8B31-CF0FF3FFE238}"/>
          </ac:spMkLst>
        </pc:spChg>
        <pc:spChg chg="del">
          <ac:chgData name="Lipcak, Ondrej" userId="318863fd-2a1a-495b-8f6d-1b8a86755126" providerId="ADAL" clId="{2F5DEC8B-5215-473A-B1BE-3283F61AADD3}" dt="2022-02-07T20:05:14.943" v="2121" actId="478"/>
          <ac:spMkLst>
            <pc:docMk/>
            <pc:sldMk cId="3375889744" sldId="319"/>
            <ac:spMk id="4" creationId="{ECC1AE32-B18B-4A70-99B1-FF57834C3780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23.127" v="2123" actId="478"/>
        <pc:sldMkLst>
          <pc:docMk/>
          <pc:sldMk cId="3276163128" sldId="320"/>
        </pc:sldMkLst>
        <pc:spChg chg="mod">
          <ac:chgData name="Lipcak, Ondrej" userId="318863fd-2a1a-495b-8f6d-1b8a86755126" providerId="ADAL" clId="{2F5DEC8B-5215-473A-B1BE-3283F61AADD3}" dt="2022-02-07T17:16:44.199" v="336" actId="20577"/>
          <ac:spMkLst>
            <pc:docMk/>
            <pc:sldMk cId="3276163128" sldId="320"/>
            <ac:spMk id="2" creationId="{5D39EC65-9B2D-4D20-85EC-32BA0F9ED833}"/>
          </ac:spMkLst>
        </pc:spChg>
        <pc:spChg chg="del">
          <ac:chgData name="Lipcak, Ondrej" userId="318863fd-2a1a-495b-8f6d-1b8a86755126" providerId="ADAL" clId="{2F5DEC8B-5215-473A-B1BE-3283F61AADD3}" dt="2022-02-07T20:05:23.127" v="2123" actId="478"/>
          <ac:spMkLst>
            <pc:docMk/>
            <pc:sldMk cId="3276163128" sldId="320"/>
            <ac:spMk id="4" creationId="{92482E6E-AF1B-42C0-B6C1-54B8EAE12482}"/>
          </ac:spMkLst>
        </pc:spChg>
        <pc:spChg chg="del">
          <ac:chgData name="Lipcak, Ondrej" userId="318863fd-2a1a-495b-8f6d-1b8a86755126" providerId="ADAL" clId="{2F5DEC8B-5215-473A-B1BE-3283F61AADD3}" dt="2022-02-07T19:18:54.985" v="2077" actId="478"/>
          <ac:spMkLst>
            <pc:docMk/>
            <pc:sldMk cId="3276163128" sldId="320"/>
            <ac:spMk id="6" creationId="{BE21C741-7174-46DC-B392-368EA27B0B2A}"/>
          </ac:spMkLst>
        </pc:spChg>
        <pc:spChg chg="add mod">
          <ac:chgData name="Lipcak, Ondrej" userId="318863fd-2a1a-495b-8f6d-1b8a86755126" providerId="ADAL" clId="{2F5DEC8B-5215-473A-B1BE-3283F61AADD3}" dt="2022-02-07T19:18:56.481" v="2078"/>
          <ac:spMkLst>
            <pc:docMk/>
            <pc:sldMk cId="3276163128" sldId="320"/>
            <ac:spMk id="7" creationId="{B77E6381-131C-4087-8306-7ECD25EC6336}"/>
          </ac:spMkLst>
        </pc:spChg>
        <pc:picChg chg="mod">
          <ac:chgData name="Lipcak, Ondrej" userId="318863fd-2a1a-495b-8f6d-1b8a86755126" providerId="ADAL" clId="{2F5DEC8B-5215-473A-B1BE-3283F61AADD3}" dt="2022-02-07T19:19:37.246" v="2084" actId="1076"/>
          <ac:picMkLst>
            <pc:docMk/>
            <pc:sldMk cId="3276163128" sldId="320"/>
            <ac:picMk id="5" creationId="{2F96DC60-0714-4AFC-81CC-E5D93D7B2080}"/>
          </ac:picMkLst>
        </pc:picChg>
      </pc:sldChg>
      <pc:sldChg chg="del">
        <pc:chgData name="Lipcak, Ondrej" userId="318863fd-2a1a-495b-8f6d-1b8a86755126" providerId="ADAL" clId="{2F5DEC8B-5215-473A-B1BE-3283F61AADD3}" dt="2022-02-07T17:28:21.057" v="339" actId="47"/>
        <pc:sldMkLst>
          <pc:docMk/>
          <pc:sldMk cId="2299014256" sldId="321"/>
        </pc:sldMkLst>
      </pc:sldChg>
      <pc:sldChg chg="delSp add del">
        <pc:chgData name="Lipcak, Ondrej" userId="318863fd-2a1a-495b-8f6d-1b8a86755126" providerId="ADAL" clId="{2F5DEC8B-5215-473A-B1BE-3283F61AADD3}" dt="2022-02-07T20:06:12.375" v="2137" actId="478"/>
        <pc:sldMkLst>
          <pc:docMk/>
          <pc:sldMk cId="413402735" sldId="322"/>
        </pc:sldMkLst>
        <pc:spChg chg="del">
          <ac:chgData name="Lipcak, Ondrej" userId="318863fd-2a1a-495b-8f6d-1b8a86755126" providerId="ADAL" clId="{2F5DEC8B-5215-473A-B1BE-3283F61AADD3}" dt="2022-02-07T20:06:12.375" v="2137" actId="478"/>
          <ac:spMkLst>
            <pc:docMk/>
            <pc:sldMk cId="413402735" sldId="322"/>
            <ac:spMk id="4" creationId="{3DD39E86-4661-4F60-99B1-984F1AC633E3}"/>
          </ac:spMkLst>
        </pc:spChg>
      </pc:sldChg>
      <pc:sldChg chg="delSp">
        <pc:chgData name="Lipcak, Ondrej" userId="318863fd-2a1a-495b-8f6d-1b8a86755126" providerId="ADAL" clId="{2F5DEC8B-5215-473A-B1BE-3283F61AADD3}" dt="2022-02-07T20:06:18.449" v="2139" actId="478"/>
        <pc:sldMkLst>
          <pc:docMk/>
          <pc:sldMk cId="612513435" sldId="323"/>
        </pc:sldMkLst>
        <pc:spChg chg="del">
          <ac:chgData name="Lipcak, Ondrej" userId="318863fd-2a1a-495b-8f6d-1b8a86755126" providerId="ADAL" clId="{2F5DEC8B-5215-473A-B1BE-3283F61AADD3}" dt="2022-02-07T20:06:18.449" v="2139" actId="478"/>
          <ac:spMkLst>
            <pc:docMk/>
            <pc:sldMk cId="612513435" sldId="323"/>
            <ac:spMk id="4" creationId="{47529B3D-2222-4FB8-B4D2-F4A1B4E0E844}"/>
          </ac:spMkLst>
        </pc:spChg>
      </pc:sldChg>
      <pc:sldChg chg="delSp add del">
        <pc:chgData name="Lipcak, Ondrej" userId="318863fd-2a1a-495b-8f6d-1b8a86755126" providerId="ADAL" clId="{2F5DEC8B-5215-473A-B1BE-3283F61AADD3}" dt="2022-02-07T20:06:09.392" v="2136" actId="478"/>
        <pc:sldMkLst>
          <pc:docMk/>
          <pc:sldMk cId="3590285724" sldId="324"/>
        </pc:sldMkLst>
        <pc:spChg chg="del">
          <ac:chgData name="Lipcak, Ondrej" userId="318863fd-2a1a-495b-8f6d-1b8a86755126" providerId="ADAL" clId="{2F5DEC8B-5215-473A-B1BE-3283F61AADD3}" dt="2022-02-07T20:06:09.392" v="2136" actId="478"/>
          <ac:spMkLst>
            <pc:docMk/>
            <pc:sldMk cId="3590285724" sldId="324"/>
            <ac:spMk id="4" creationId="{3DD39E86-4661-4F60-99B1-984F1AC633E3}"/>
          </ac:spMkLst>
        </pc:spChg>
      </pc:sldChg>
      <pc:sldChg chg="delSp add del">
        <pc:chgData name="Lipcak, Ondrej" userId="318863fd-2a1a-495b-8f6d-1b8a86755126" providerId="ADAL" clId="{2F5DEC8B-5215-473A-B1BE-3283F61AADD3}" dt="2022-02-07T20:06:15.326" v="2138" actId="478"/>
        <pc:sldMkLst>
          <pc:docMk/>
          <pc:sldMk cId="3880880113" sldId="325"/>
        </pc:sldMkLst>
        <pc:spChg chg="del">
          <ac:chgData name="Lipcak, Ondrej" userId="318863fd-2a1a-495b-8f6d-1b8a86755126" providerId="ADAL" clId="{2F5DEC8B-5215-473A-B1BE-3283F61AADD3}" dt="2022-02-07T20:06:15.326" v="2138" actId="478"/>
          <ac:spMkLst>
            <pc:docMk/>
            <pc:sldMk cId="3880880113" sldId="325"/>
            <ac:spMk id="4" creationId="{3DD39E86-4661-4F60-99B1-984F1AC633E3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34.806" v="2127" actId="478"/>
        <pc:sldMkLst>
          <pc:docMk/>
          <pc:sldMk cId="3013889017" sldId="326"/>
        </pc:sldMkLst>
        <pc:spChg chg="mod">
          <ac:chgData name="Lipcak, Ondrej" userId="318863fd-2a1a-495b-8f6d-1b8a86755126" providerId="ADAL" clId="{2F5DEC8B-5215-473A-B1BE-3283F61AADD3}" dt="2022-02-07T17:02:48.206" v="13" actId="20577"/>
          <ac:spMkLst>
            <pc:docMk/>
            <pc:sldMk cId="3013889017" sldId="326"/>
            <ac:spMk id="2" creationId="{6A479F63-C9AF-4B3F-B6C8-737A2BA82FF5}"/>
          </ac:spMkLst>
        </pc:spChg>
        <pc:spChg chg="del mod">
          <ac:chgData name="Lipcak, Ondrej" userId="318863fd-2a1a-495b-8f6d-1b8a86755126" providerId="ADAL" clId="{2F5DEC8B-5215-473A-B1BE-3283F61AADD3}" dt="2022-02-07T20:05:34.806" v="2127" actId="478"/>
          <ac:spMkLst>
            <pc:docMk/>
            <pc:sldMk cId="3013889017" sldId="326"/>
            <ac:spMk id="4" creationId="{B02FFFE1-4D49-4CC9-9950-40D040EA0288}"/>
          </ac:spMkLst>
        </pc:spChg>
        <pc:spChg chg="del mod">
          <ac:chgData name="Lipcak, Ondrej" userId="318863fd-2a1a-495b-8f6d-1b8a86755126" providerId="ADAL" clId="{2F5DEC8B-5215-473A-B1BE-3283F61AADD3}" dt="2022-02-07T19:18:32.441" v="2072" actId="478"/>
          <ac:spMkLst>
            <pc:docMk/>
            <pc:sldMk cId="3013889017" sldId="326"/>
            <ac:spMk id="9" creationId="{9C426732-F8F6-477F-BCDD-C83BF0C73B49}"/>
          </ac:spMkLst>
        </pc:spChg>
        <pc:spChg chg="add mod">
          <ac:chgData name="Lipcak, Ondrej" userId="318863fd-2a1a-495b-8f6d-1b8a86755126" providerId="ADAL" clId="{2F5DEC8B-5215-473A-B1BE-3283F61AADD3}" dt="2022-02-07T19:18:33.313" v="2073"/>
          <ac:spMkLst>
            <pc:docMk/>
            <pc:sldMk cId="3013889017" sldId="326"/>
            <ac:spMk id="10" creationId="{4719D388-AB01-4A12-8938-E8E27C699B69}"/>
          </ac:spMkLst>
        </pc:spChg>
      </pc:sldChg>
      <pc:sldChg chg="del">
        <pc:chgData name="Lipcak, Ondrej" userId="318863fd-2a1a-495b-8f6d-1b8a86755126" providerId="ADAL" clId="{2F5DEC8B-5215-473A-B1BE-3283F61AADD3}" dt="2022-02-07T17:28:21.991" v="340" actId="47"/>
        <pc:sldMkLst>
          <pc:docMk/>
          <pc:sldMk cId="4195920164" sldId="327"/>
        </pc:sldMkLst>
      </pc:sldChg>
      <pc:sldChg chg="delSp">
        <pc:chgData name="Lipcak, Ondrej" userId="318863fd-2a1a-495b-8f6d-1b8a86755126" providerId="ADAL" clId="{2F5DEC8B-5215-473A-B1BE-3283F61AADD3}" dt="2022-02-08T06:44:53.586" v="2164" actId="478"/>
        <pc:sldMkLst>
          <pc:docMk/>
          <pc:sldMk cId="1230451900" sldId="328"/>
        </pc:sldMkLst>
        <pc:spChg chg="del">
          <ac:chgData name="Lipcak, Ondrej" userId="318863fd-2a1a-495b-8f6d-1b8a86755126" providerId="ADAL" clId="{2F5DEC8B-5215-473A-B1BE-3283F61AADD3}" dt="2022-02-08T06:44:53.586" v="2164" actId="478"/>
          <ac:spMkLst>
            <pc:docMk/>
            <pc:sldMk cId="1230451900" sldId="328"/>
            <ac:spMk id="4" creationId="{0974927F-D016-4CFA-889C-22EC30B57290}"/>
          </ac:spMkLst>
        </pc:spChg>
      </pc:sldChg>
      <pc:sldChg chg="addSp delSp modSp add mod">
        <pc:chgData name="Lipcak, Ondrej" userId="318863fd-2a1a-495b-8f6d-1b8a86755126" providerId="ADAL" clId="{2F5DEC8B-5215-473A-B1BE-3283F61AADD3}" dt="2022-02-08T06:42:32.307" v="2157" actId="20577"/>
        <pc:sldMkLst>
          <pc:docMk/>
          <pc:sldMk cId="4240339068" sldId="329"/>
        </pc:sldMkLst>
        <pc:spChg chg="mod">
          <ac:chgData name="Lipcak, Ondrej" userId="318863fd-2a1a-495b-8f6d-1b8a86755126" providerId="ADAL" clId="{2F5DEC8B-5215-473A-B1BE-3283F61AADD3}" dt="2022-02-07T17:03:29.089" v="18" actId="20577"/>
          <ac:spMkLst>
            <pc:docMk/>
            <pc:sldMk cId="4240339068" sldId="329"/>
            <ac:spMk id="2" creationId="{9E20A531-5D8B-41D2-85D6-3DEA9ED221E4}"/>
          </ac:spMkLst>
        </pc:spChg>
        <pc:spChg chg="mod">
          <ac:chgData name="Lipcak, Ondrej" userId="318863fd-2a1a-495b-8f6d-1b8a86755126" providerId="ADAL" clId="{2F5DEC8B-5215-473A-B1BE-3283F61AADD3}" dt="2022-02-08T06:42:32.307" v="2157" actId="20577"/>
          <ac:spMkLst>
            <pc:docMk/>
            <pc:sldMk cId="4240339068" sldId="329"/>
            <ac:spMk id="3" creationId="{0C02DBD9-617F-4BDC-B8F7-F3454329A52D}"/>
          </ac:spMkLst>
        </pc:spChg>
        <pc:spChg chg="del">
          <ac:chgData name="Lipcak, Ondrej" userId="318863fd-2a1a-495b-8f6d-1b8a86755126" providerId="ADAL" clId="{2F5DEC8B-5215-473A-B1BE-3283F61AADD3}" dt="2022-02-07T20:05:57.998" v="2133" actId="478"/>
          <ac:spMkLst>
            <pc:docMk/>
            <pc:sldMk cId="4240339068" sldId="329"/>
            <ac:spMk id="4" creationId="{9AC3CE31-A89D-4FC3-BBF0-295CBAB6218A}"/>
          </ac:spMkLst>
        </pc:spChg>
        <pc:spChg chg="mod">
          <ac:chgData name="Lipcak, Ondrej" userId="318863fd-2a1a-495b-8f6d-1b8a86755126" providerId="ADAL" clId="{2F5DEC8B-5215-473A-B1BE-3283F61AADD3}" dt="2022-02-07T20:05:54.833" v="2132" actId="20577"/>
          <ac:spMkLst>
            <pc:docMk/>
            <pc:sldMk cId="4240339068" sldId="329"/>
            <ac:spMk id="6" creationId="{ABF8BD32-632D-41FD-B5BB-338D6318BD46}"/>
          </ac:spMkLst>
        </pc:spChg>
        <pc:picChg chg="del">
          <ac:chgData name="Lipcak, Ondrej" userId="318863fd-2a1a-495b-8f6d-1b8a86755126" providerId="ADAL" clId="{2F5DEC8B-5215-473A-B1BE-3283F61AADD3}" dt="2022-02-07T17:05:49.028" v="107" actId="478"/>
          <ac:picMkLst>
            <pc:docMk/>
            <pc:sldMk cId="4240339068" sldId="329"/>
            <ac:picMk id="5" creationId="{6ADCED50-99A9-499B-9EFB-58BDB1073489}"/>
          </ac:picMkLst>
        </pc:picChg>
        <pc:picChg chg="add del mod">
          <ac:chgData name="Lipcak, Ondrej" userId="318863fd-2a1a-495b-8f6d-1b8a86755126" providerId="ADAL" clId="{2F5DEC8B-5215-473A-B1BE-3283F61AADD3}" dt="2022-02-07T17:44:52.860" v="1344" actId="478"/>
          <ac:picMkLst>
            <pc:docMk/>
            <pc:sldMk cId="4240339068" sldId="329"/>
            <ac:picMk id="7" creationId="{CD7699DA-F354-4917-A116-E73FB16CA8C7}"/>
          </ac:picMkLst>
        </pc:picChg>
        <pc:picChg chg="add del mod">
          <ac:chgData name="Lipcak, Ondrej" userId="318863fd-2a1a-495b-8f6d-1b8a86755126" providerId="ADAL" clId="{2F5DEC8B-5215-473A-B1BE-3283F61AADD3}" dt="2022-02-07T17:09:30.771" v="244" actId="478"/>
          <ac:picMkLst>
            <pc:docMk/>
            <pc:sldMk cId="4240339068" sldId="329"/>
            <ac:picMk id="8" creationId="{EE0C8061-BE4D-451C-9F9E-1A2929C26341}"/>
          </ac:picMkLst>
        </pc:picChg>
        <pc:picChg chg="add del mod">
          <ac:chgData name="Lipcak, Ondrej" userId="318863fd-2a1a-495b-8f6d-1b8a86755126" providerId="ADAL" clId="{2F5DEC8B-5215-473A-B1BE-3283F61AADD3}" dt="2022-02-07T17:44:53.584" v="1345" actId="478"/>
          <ac:picMkLst>
            <pc:docMk/>
            <pc:sldMk cId="4240339068" sldId="329"/>
            <ac:picMk id="9" creationId="{6F6DAC0C-6DDE-4C84-9226-E239A579258F}"/>
          </ac:picMkLst>
        </pc:picChg>
        <pc:picChg chg="add mod">
          <ac:chgData name="Lipcak, Ondrej" userId="318863fd-2a1a-495b-8f6d-1b8a86755126" providerId="ADAL" clId="{2F5DEC8B-5215-473A-B1BE-3283F61AADD3}" dt="2022-02-07T17:46:02.987" v="1361" actId="1076"/>
          <ac:picMkLst>
            <pc:docMk/>
            <pc:sldMk cId="4240339068" sldId="329"/>
            <ac:picMk id="10" creationId="{06908C1C-B773-438B-A108-C98650786841}"/>
          </ac:picMkLst>
        </pc:picChg>
        <pc:picChg chg="add mod">
          <ac:chgData name="Lipcak, Ondrej" userId="318863fd-2a1a-495b-8f6d-1b8a86755126" providerId="ADAL" clId="{2F5DEC8B-5215-473A-B1BE-3283F61AADD3}" dt="2022-02-07T17:45:59.057" v="1360" actId="1076"/>
          <ac:picMkLst>
            <pc:docMk/>
            <pc:sldMk cId="4240339068" sldId="329"/>
            <ac:picMk id="11" creationId="{C42E6636-6F77-47BF-A880-A62BDB94BD5E}"/>
          </ac:picMkLst>
        </pc:picChg>
      </pc:sldChg>
      <pc:sldChg chg="new del">
        <pc:chgData name="Lipcak, Ondrej" userId="318863fd-2a1a-495b-8f6d-1b8a86755126" providerId="ADAL" clId="{2F5DEC8B-5215-473A-B1BE-3283F61AADD3}" dt="2022-02-07T17:11:23.359" v="261" actId="47"/>
        <pc:sldMkLst>
          <pc:docMk/>
          <pc:sldMk cId="3009832203" sldId="330"/>
        </pc:sldMkLst>
      </pc:sldChg>
      <pc:sldChg chg="addSp delSp modSp add del">
        <pc:chgData name="Lipcak, Ondrej" userId="318863fd-2a1a-495b-8f6d-1b8a86755126" providerId="ADAL" clId="{2F5DEC8B-5215-473A-B1BE-3283F61AADD3}" dt="2022-02-07T17:12:37.442" v="272" actId="47"/>
        <pc:sldMkLst>
          <pc:docMk/>
          <pc:sldMk cId="44937304" sldId="331"/>
        </pc:sldMkLst>
        <pc:spChg chg="add mod">
          <ac:chgData name="Lipcak, Ondrej" userId="318863fd-2a1a-495b-8f6d-1b8a86755126" providerId="ADAL" clId="{2F5DEC8B-5215-473A-B1BE-3283F61AADD3}" dt="2022-02-07T17:11:26.298" v="262" actId="478"/>
          <ac:spMkLst>
            <pc:docMk/>
            <pc:sldMk cId="44937304" sldId="331"/>
            <ac:spMk id="3" creationId="{1A0AE1E5-D645-4E14-BF8A-CEAC3F86CDFB}"/>
          </ac:spMkLst>
        </pc:spChg>
        <pc:picChg chg="del">
          <ac:chgData name="Lipcak, Ondrej" userId="318863fd-2a1a-495b-8f6d-1b8a86755126" providerId="ADAL" clId="{2F5DEC8B-5215-473A-B1BE-3283F61AADD3}" dt="2022-02-07T17:11:26.298" v="262" actId="478"/>
          <ac:picMkLst>
            <pc:docMk/>
            <pc:sldMk cId="44937304" sldId="331"/>
            <ac:picMk id="5" creationId="{42991BF8-5DEC-43B3-BAF8-DAE0AFF92D9B}"/>
          </ac:picMkLst>
        </pc:picChg>
      </pc:sldChg>
      <pc:sldChg chg="addSp delSp modSp add mod">
        <pc:chgData name="Lipcak, Ondrej" userId="318863fd-2a1a-495b-8f6d-1b8a86755126" providerId="ADAL" clId="{2F5DEC8B-5215-473A-B1BE-3283F61AADD3}" dt="2022-02-08T08:43:46.437" v="2229" actId="14100"/>
        <pc:sldMkLst>
          <pc:docMk/>
          <pc:sldMk cId="1865929296" sldId="332"/>
        </pc:sldMkLst>
        <pc:spChg chg="mod">
          <ac:chgData name="Lipcak, Ondrej" userId="318863fd-2a1a-495b-8f6d-1b8a86755126" providerId="ADAL" clId="{2F5DEC8B-5215-473A-B1BE-3283F61AADD3}" dt="2022-02-07T17:16:23.465" v="330"/>
          <ac:spMkLst>
            <pc:docMk/>
            <pc:sldMk cId="1865929296" sldId="332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2F5DEC8B-5215-473A-B1BE-3283F61AADD3}" dt="2022-02-07T17:11:37.125" v="266"/>
          <ac:spMkLst>
            <pc:docMk/>
            <pc:sldMk cId="1865929296" sldId="332"/>
            <ac:spMk id="3" creationId="{A79A64DE-5574-4221-BC25-1318D50BAC55}"/>
          </ac:spMkLst>
        </pc:spChg>
        <pc:spChg chg="del">
          <ac:chgData name="Lipcak, Ondrej" userId="318863fd-2a1a-495b-8f6d-1b8a86755126" providerId="ADAL" clId="{2F5DEC8B-5215-473A-B1BE-3283F61AADD3}" dt="2022-02-07T20:05:50.316" v="2131" actId="478"/>
          <ac:spMkLst>
            <pc:docMk/>
            <pc:sldMk cId="1865929296" sldId="332"/>
            <ac:spMk id="4" creationId="{B02FFFE1-4D49-4CC9-9950-40D040EA0288}"/>
          </ac:spMkLst>
        </pc:spChg>
        <pc:spChg chg="del">
          <ac:chgData name="Lipcak, Ondrej" userId="318863fd-2a1a-495b-8f6d-1b8a86755126" providerId="ADAL" clId="{2F5DEC8B-5215-473A-B1BE-3283F61AADD3}" dt="2022-02-07T17:15:50.633" v="326" actId="478"/>
          <ac:spMkLst>
            <pc:docMk/>
            <pc:sldMk cId="1865929296" sldId="332"/>
            <ac:spMk id="9" creationId="{9C426732-F8F6-477F-BCDD-C83BF0C73B49}"/>
          </ac:spMkLst>
        </pc:spChg>
        <pc:spChg chg="add del mod">
          <ac:chgData name="Lipcak, Ondrej" userId="318863fd-2a1a-495b-8f6d-1b8a86755126" providerId="ADAL" clId="{2F5DEC8B-5215-473A-B1BE-3283F61AADD3}" dt="2022-02-07T17:47:09.143" v="1379" actId="478"/>
          <ac:spMkLst>
            <pc:docMk/>
            <pc:sldMk cId="1865929296" sldId="332"/>
            <ac:spMk id="15" creationId="{D12C4CC2-ADBB-415A-9754-A29535197324}"/>
          </ac:spMkLst>
        </pc:spChg>
        <pc:spChg chg="add del mod">
          <ac:chgData name="Lipcak, Ondrej" userId="318863fd-2a1a-495b-8f6d-1b8a86755126" providerId="ADAL" clId="{2F5DEC8B-5215-473A-B1BE-3283F61AADD3}" dt="2022-02-07T19:17:00.897" v="2026" actId="478"/>
          <ac:spMkLst>
            <pc:docMk/>
            <pc:sldMk cId="1865929296" sldId="332"/>
            <ac:spMk id="22" creationId="{73A1DC14-52A0-496A-BA87-D0B5FD51CA04}"/>
          </ac:spMkLst>
        </pc:spChg>
        <pc:spChg chg="add mod">
          <ac:chgData name="Lipcak, Ondrej" userId="318863fd-2a1a-495b-8f6d-1b8a86755126" providerId="ADAL" clId="{2F5DEC8B-5215-473A-B1BE-3283F61AADD3}" dt="2022-02-07T19:10:13.952" v="1973" actId="1076"/>
          <ac:spMkLst>
            <pc:docMk/>
            <pc:sldMk cId="1865929296" sldId="332"/>
            <ac:spMk id="28" creationId="{0B8C099A-70F8-4CCE-8669-492A0371CC8E}"/>
          </ac:spMkLst>
        </pc:spChg>
        <pc:spChg chg="add mod">
          <ac:chgData name="Lipcak, Ondrej" userId="318863fd-2a1a-495b-8f6d-1b8a86755126" providerId="ADAL" clId="{2F5DEC8B-5215-473A-B1BE-3283F61AADD3}" dt="2022-02-07T20:05:46.600" v="2130" actId="20577"/>
          <ac:spMkLst>
            <pc:docMk/>
            <pc:sldMk cId="1865929296" sldId="332"/>
            <ac:spMk id="41" creationId="{503A236E-FDAD-4C47-97A6-752DE79F1D47}"/>
          </ac:spMkLst>
        </pc:spChg>
        <pc:graphicFrameChg chg="add mod">
          <ac:chgData name="Lipcak, Ondrej" userId="318863fd-2a1a-495b-8f6d-1b8a86755126" providerId="ADAL" clId="{2F5DEC8B-5215-473A-B1BE-3283F61AADD3}" dt="2022-02-07T17:12:51.391" v="284"/>
          <ac:graphicFrameMkLst>
            <pc:docMk/>
            <pc:sldMk cId="1865929296" sldId="332"/>
            <ac:graphicFrameMk id="11" creationId="{0B4F54BE-2B56-43C4-BA68-70A51E5E4BAF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13:11.072" v="289"/>
          <ac:graphicFrameMkLst>
            <pc:docMk/>
            <pc:sldMk cId="1865929296" sldId="332"/>
            <ac:graphicFrameMk id="12" creationId="{E35ACC10-01B9-4918-9899-E382186733E1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46:41.387" v="1364"/>
          <ac:graphicFrameMkLst>
            <pc:docMk/>
            <pc:sldMk cId="1865929296" sldId="332"/>
            <ac:graphicFrameMk id="23" creationId="{C0C05317-E0C8-4C3D-BE00-81C195A9108D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47:03.490" v="1375"/>
          <ac:graphicFrameMkLst>
            <pc:docMk/>
            <pc:sldMk cId="1865929296" sldId="332"/>
            <ac:graphicFrameMk id="25" creationId="{1A8FF91E-531F-45BF-ABA8-FFC2F3BC57D3}"/>
          </ac:graphicFrameMkLst>
        </pc:graphicFrameChg>
        <pc:picChg chg="del mod">
          <ac:chgData name="Lipcak, Ondrej" userId="318863fd-2a1a-495b-8f6d-1b8a86755126" providerId="ADAL" clId="{2F5DEC8B-5215-473A-B1BE-3283F61AADD3}" dt="2022-02-07T17:11:32.668" v="265" actId="478"/>
          <ac:picMkLst>
            <pc:docMk/>
            <pc:sldMk cId="1865929296" sldId="332"/>
            <ac:picMk id="5" creationId="{42991BF8-5DEC-43B3-BAF8-DAE0AFF92D9B}"/>
          </ac:picMkLst>
        </pc:picChg>
        <pc:picChg chg="del">
          <ac:chgData name="Lipcak, Ondrej" userId="318863fd-2a1a-495b-8f6d-1b8a86755126" providerId="ADAL" clId="{2F5DEC8B-5215-473A-B1BE-3283F61AADD3}" dt="2022-02-07T17:12:40.813" v="274" actId="478"/>
          <ac:picMkLst>
            <pc:docMk/>
            <pc:sldMk cId="1865929296" sldId="332"/>
            <ac:picMk id="6" creationId="{C32C85A8-8DAE-4F9B-8D48-505CFDCA26E3}"/>
          </ac:picMkLst>
        </pc:picChg>
        <pc:picChg chg="add del mod">
          <ac:chgData name="Lipcak, Ondrej" userId="318863fd-2a1a-495b-8f6d-1b8a86755126" providerId="ADAL" clId="{2F5DEC8B-5215-473A-B1BE-3283F61AADD3}" dt="2022-02-07T17:46:37.525" v="1362" actId="478"/>
          <ac:picMkLst>
            <pc:docMk/>
            <pc:sldMk cId="1865929296" sldId="332"/>
            <ac:picMk id="7" creationId="{AF210598-404B-4DF0-832A-7D2D5CD68C34}"/>
          </ac:picMkLst>
        </pc:picChg>
        <pc:picChg chg="del">
          <ac:chgData name="Lipcak, Ondrej" userId="318863fd-2a1a-495b-8f6d-1b8a86755126" providerId="ADAL" clId="{2F5DEC8B-5215-473A-B1BE-3283F61AADD3}" dt="2022-02-07T17:12:39.694" v="273" actId="478"/>
          <ac:picMkLst>
            <pc:docMk/>
            <pc:sldMk cId="1865929296" sldId="332"/>
            <ac:picMk id="8" creationId="{4E02763B-F912-4D89-8F4B-147DB33BAE11}"/>
          </ac:picMkLst>
        </pc:picChg>
        <pc:picChg chg="add mod">
          <ac:chgData name="Lipcak, Ondrej" userId="318863fd-2a1a-495b-8f6d-1b8a86755126" providerId="ADAL" clId="{2F5DEC8B-5215-473A-B1BE-3283F61AADD3}" dt="2022-02-07T17:48:53.129" v="1417" actId="1076"/>
          <ac:picMkLst>
            <pc:docMk/>
            <pc:sldMk cId="1865929296" sldId="332"/>
            <ac:picMk id="10" creationId="{1ACA35B4-B8B8-420E-AB09-31CCC6131F34}"/>
          </ac:picMkLst>
        </pc:picChg>
        <pc:picChg chg="add del mod">
          <ac:chgData name="Lipcak, Ondrej" userId="318863fd-2a1a-495b-8f6d-1b8a86755126" providerId="ADAL" clId="{2F5DEC8B-5215-473A-B1BE-3283F61AADD3}" dt="2022-02-07T17:46:51.459" v="1369" actId="478"/>
          <ac:picMkLst>
            <pc:docMk/>
            <pc:sldMk cId="1865929296" sldId="332"/>
            <ac:picMk id="13" creationId="{5511D4A5-7CDB-4154-95F1-4A783DDEDC4F}"/>
          </ac:picMkLst>
        </pc:picChg>
        <pc:picChg chg="add mod">
          <ac:chgData name="Lipcak, Ondrej" userId="318863fd-2a1a-495b-8f6d-1b8a86755126" providerId="ADAL" clId="{2F5DEC8B-5215-473A-B1BE-3283F61AADD3}" dt="2022-02-07T17:47:24.730" v="1386" actId="14100"/>
          <ac:picMkLst>
            <pc:docMk/>
            <pc:sldMk cId="1865929296" sldId="332"/>
            <ac:picMk id="24" creationId="{89B3BA21-2135-4B6E-A18B-A6D462EFD6E4}"/>
          </ac:picMkLst>
        </pc:picChg>
        <pc:picChg chg="add mod">
          <ac:chgData name="Lipcak, Ondrej" userId="318863fd-2a1a-495b-8f6d-1b8a86755126" providerId="ADAL" clId="{2F5DEC8B-5215-473A-B1BE-3283F61AADD3}" dt="2022-02-07T17:48:49.164" v="1414" actId="1076"/>
          <ac:picMkLst>
            <pc:docMk/>
            <pc:sldMk cId="1865929296" sldId="332"/>
            <ac:picMk id="26" creationId="{9E3EF401-2246-4EB3-A48F-70E90630ADF5}"/>
          </ac:picMkLst>
        </pc:picChg>
        <pc:cxnChg chg="add del mod">
          <ac:chgData name="Lipcak, Ondrej" userId="318863fd-2a1a-495b-8f6d-1b8a86755126" providerId="ADAL" clId="{2F5DEC8B-5215-473A-B1BE-3283F61AADD3}" dt="2022-02-07T17:47:11.094" v="1381" actId="478"/>
          <ac:cxnSpMkLst>
            <pc:docMk/>
            <pc:sldMk cId="1865929296" sldId="332"/>
            <ac:cxnSpMk id="17" creationId="{005F4C39-FD36-4F84-B145-00C103E31551}"/>
          </ac:cxnSpMkLst>
        </pc:cxnChg>
        <pc:cxnChg chg="add del mod">
          <ac:chgData name="Lipcak, Ondrej" userId="318863fd-2a1a-495b-8f6d-1b8a86755126" providerId="ADAL" clId="{2F5DEC8B-5215-473A-B1BE-3283F61AADD3}" dt="2022-02-07T17:47:10.092" v="1380" actId="478"/>
          <ac:cxnSpMkLst>
            <pc:docMk/>
            <pc:sldMk cId="1865929296" sldId="332"/>
            <ac:cxnSpMk id="19" creationId="{30A73E1E-09CF-4E3E-BDE7-50CBECAA06BA}"/>
          </ac:cxnSpMkLst>
        </pc:cxnChg>
        <pc:cxnChg chg="add mod">
          <ac:chgData name="Lipcak, Ondrej" userId="318863fd-2a1a-495b-8f6d-1b8a86755126" providerId="ADAL" clId="{2F5DEC8B-5215-473A-B1BE-3283F61AADD3}" dt="2022-02-07T19:10:17.743" v="1975" actId="14100"/>
          <ac:cxnSpMkLst>
            <pc:docMk/>
            <pc:sldMk cId="1865929296" sldId="332"/>
            <ac:cxnSpMk id="30" creationId="{163D70F4-5CFA-418B-B3FD-49E6D2430604}"/>
          </ac:cxnSpMkLst>
        </pc:cxnChg>
        <pc:cxnChg chg="add mod">
          <ac:chgData name="Lipcak, Ondrej" userId="318863fd-2a1a-495b-8f6d-1b8a86755126" providerId="ADAL" clId="{2F5DEC8B-5215-473A-B1BE-3283F61AADD3}" dt="2022-02-08T08:43:46.437" v="2229" actId="14100"/>
          <ac:cxnSpMkLst>
            <pc:docMk/>
            <pc:sldMk cId="1865929296" sldId="332"/>
            <ac:cxnSpMk id="32" creationId="{60DD64B3-9CCA-4CFF-9699-C41A5124ADFB}"/>
          </ac:cxnSpMkLst>
        </pc:cxnChg>
      </pc:sldChg>
      <pc:sldChg chg="delSp modSp new mod">
        <pc:chgData name="Lipcak, Ondrej" userId="318863fd-2a1a-495b-8f6d-1b8a86755126" providerId="ADAL" clId="{2F5DEC8B-5215-473A-B1BE-3283F61AADD3}" dt="2022-02-08T06:45:26.064" v="2215" actId="20577"/>
        <pc:sldMkLst>
          <pc:docMk/>
          <pc:sldMk cId="3459592288" sldId="333"/>
        </pc:sldMkLst>
        <pc:spChg chg="mod">
          <ac:chgData name="Lipcak, Ondrej" userId="318863fd-2a1a-495b-8f6d-1b8a86755126" providerId="ADAL" clId="{2F5DEC8B-5215-473A-B1BE-3283F61AADD3}" dt="2022-02-07T19:20:06.997" v="2109" actId="20577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2F5DEC8B-5215-473A-B1BE-3283F61AADD3}" dt="2022-02-08T06:45:26.064" v="2215" actId="20577"/>
          <ac:spMkLst>
            <pc:docMk/>
            <pc:sldMk cId="3459592288" sldId="333"/>
            <ac:spMk id="3" creationId="{AAF9E34C-D746-46AD-A10E-6E84B457A8FF}"/>
          </ac:spMkLst>
        </pc:spChg>
        <pc:spChg chg="del">
          <ac:chgData name="Lipcak, Ondrej" userId="318863fd-2a1a-495b-8f6d-1b8a86755126" providerId="ADAL" clId="{2F5DEC8B-5215-473A-B1BE-3283F61AADD3}" dt="2022-02-08T06:44:50.547" v="2163" actId="478"/>
          <ac:spMkLst>
            <pc:docMk/>
            <pc:sldMk cId="3459592288" sldId="333"/>
            <ac:spMk id="4" creationId="{7E0E811B-A6C2-4376-AE24-87D4140FB5EF}"/>
          </ac:spMkLst>
        </pc:spChg>
      </pc:sldChg>
      <pc:sldChg chg="addSp delSp modSp new del mod modClrScheme chgLayout">
        <pc:chgData name="Lipcak, Ondrej" userId="318863fd-2a1a-495b-8f6d-1b8a86755126" providerId="ADAL" clId="{2F5DEC8B-5215-473A-B1BE-3283F61AADD3}" dt="2022-02-07T17:43:40.438" v="1338" actId="47"/>
        <pc:sldMkLst>
          <pc:docMk/>
          <pc:sldMk cId="3524492707" sldId="333"/>
        </pc:sldMkLst>
        <pc:spChg chg="mod ord">
          <ac:chgData name="Lipcak, Ondrej" userId="318863fd-2a1a-495b-8f6d-1b8a86755126" providerId="ADAL" clId="{2F5DEC8B-5215-473A-B1BE-3283F61AADD3}" dt="2022-02-07T17:37:12.880" v="872" actId="700"/>
          <ac:spMkLst>
            <pc:docMk/>
            <pc:sldMk cId="3524492707" sldId="333"/>
            <ac:spMk id="2" creationId="{25F2372F-6CD5-4172-B4B2-798FA903FFDB}"/>
          </ac:spMkLst>
        </pc:spChg>
        <pc:spChg chg="add del mod ord">
          <ac:chgData name="Lipcak, Ondrej" userId="318863fd-2a1a-495b-8f6d-1b8a86755126" providerId="ADAL" clId="{2F5DEC8B-5215-473A-B1BE-3283F61AADD3}" dt="2022-02-07T17:41:39.265" v="1326" actId="20577"/>
          <ac:spMkLst>
            <pc:docMk/>
            <pc:sldMk cId="3524492707" sldId="333"/>
            <ac:spMk id="3" creationId="{951452A3-1910-4961-AD57-F84C901A82E5}"/>
          </ac:spMkLst>
        </pc:spChg>
        <pc:spChg chg="mod ord">
          <ac:chgData name="Lipcak, Ondrej" userId="318863fd-2a1a-495b-8f6d-1b8a86755126" providerId="ADAL" clId="{2F5DEC8B-5215-473A-B1BE-3283F61AADD3}" dt="2022-02-07T17:37:12.880" v="872" actId="700"/>
          <ac:spMkLst>
            <pc:docMk/>
            <pc:sldMk cId="3524492707" sldId="333"/>
            <ac:spMk id="4" creationId="{3D4BEDB1-CC65-47F1-961D-A554BF55B043}"/>
          </ac:spMkLst>
        </pc:spChg>
        <pc:spChg chg="add del mod ord">
          <ac:chgData name="Lipcak, Ondrej" userId="318863fd-2a1a-495b-8f6d-1b8a86755126" providerId="ADAL" clId="{2F5DEC8B-5215-473A-B1BE-3283F61AADD3}" dt="2022-02-07T17:37:15.303" v="873" actId="478"/>
          <ac:spMkLst>
            <pc:docMk/>
            <pc:sldMk cId="3524492707" sldId="333"/>
            <ac:spMk id="5" creationId="{B84C6774-2AFF-4821-AC99-451A3BF9C3FF}"/>
          </ac:spMkLst>
        </pc:spChg>
        <pc:spChg chg="add del mod">
          <ac:chgData name="Lipcak, Ondrej" userId="318863fd-2a1a-495b-8f6d-1b8a86755126" providerId="ADAL" clId="{2F5DEC8B-5215-473A-B1BE-3283F61AADD3}" dt="2022-02-07T17:39:15.416" v="1003" actId="478"/>
          <ac:spMkLst>
            <pc:docMk/>
            <pc:sldMk cId="3524492707" sldId="333"/>
            <ac:spMk id="8" creationId="{4EFB544C-F99C-4A05-94FB-244537423297}"/>
          </ac:spMkLst>
        </pc:spChg>
        <pc:spChg chg="add del mod">
          <ac:chgData name="Lipcak, Ondrej" userId="318863fd-2a1a-495b-8f6d-1b8a86755126" providerId="ADAL" clId="{2F5DEC8B-5215-473A-B1BE-3283F61AADD3}" dt="2022-02-07T17:43:40.068" v="1337"/>
          <ac:spMkLst>
            <pc:docMk/>
            <pc:sldMk cId="3524492707" sldId="333"/>
            <ac:spMk id="9" creationId="{6FF9B4A3-1A91-4019-826D-0749A95B83FB}"/>
          </ac:spMkLst>
        </pc:spChg>
        <pc:picChg chg="add mod ord">
          <ac:chgData name="Lipcak, Ondrej" userId="318863fd-2a1a-495b-8f6d-1b8a86755126" providerId="ADAL" clId="{2F5DEC8B-5215-473A-B1BE-3283F61AADD3}" dt="2022-02-07T17:38:19.571" v="892" actId="1076"/>
          <ac:picMkLst>
            <pc:docMk/>
            <pc:sldMk cId="3524492707" sldId="333"/>
            <ac:picMk id="6" creationId="{90B55C78-17DF-4DE7-AB7A-14B99DE4D5D5}"/>
          </ac:picMkLst>
        </pc:picChg>
        <pc:picChg chg="add mod">
          <ac:chgData name="Lipcak, Ondrej" userId="318863fd-2a1a-495b-8f6d-1b8a86755126" providerId="ADAL" clId="{2F5DEC8B-5215-473A-B1BE-3283F61AADD3}" dt="2022-02-07T17:38:15.366" v="888" actId="1076"/>
          <ac:picMkLst>
            <pc:docMk/>
            <pc:sldMk cId="3524492707" sldId="333"/>
            <ac:picMk id="7" creationId="{9E8DBAFB-BA46-4452-85F5-014BC00DF010}"/>
          </ac:picMkLst>
        </pc:picChg>
      </pc:sldChg>
      <pc:sldChg chg="new del">
        <pc:chgData name="Lipcak, Ondrej" userId="318863fd-2a1a-495b-8f6d-1b8a86755126" providerId="ADAL" clId="{2F5DEC8B-5215-473A-B1BE-3283F61AADD3}" dt="2022-02-07T17:50:41.902" v="1436" actId="47"/>
        <pc:sldMkLst>
          <pc:docMk/>
          <pc:sldMk cId="3604340086" sldId="334"/>
        </pc:sldMkLst>
      </pc:sldChg>
      <pc:sldMasterChg chg="modSp mod modSldLayout">
        <pc:chgData name="Lipcak, Ondrej" userId="318863fd-2a1a-495b-8f6d-1b8a86755126" providerId="ADAL" clId="{2F5DEC8B-5215-473A-B1BE-3283F61AADD3}" dt="2022-02-07T20:05:05.767" v="2120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2F5DEC8B-5215-473A-B1BE-3283F61AADD3}" dt="2022-02-07T20:04:56.353" v="2114" actId="20577"/>
          <ac:spMkLst>
            <pc:docMk/>
            <pc:sldMasterMk cId="0" sldId="2147483648"/>
            <ac:spMk id="13" creationId="{C7806C36-D690-4B17-B6B1-24442B4E79C6}"/>
          </ac:spMkLst>
        </pc:spChg>
        <pc:sldLayoutChg chg="modSp mod">
          <pc:chgData name="Lipcak, Ondrej" userId="318863fd-2a1a-495b-8f6d-1b8a86755126" providerId="ADAL" clId="{2F5DEC8B-5215-473A-B1BE-3283F61AADD3}" dt="2022-02-07T20:05:05.767" v="2120" actId="20577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2F5DEC8B-5215-473A-B1BE-3283F61AADD3}" dt="2022-02-07T20:05:05.767" v="2120" actId="20577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  <pc:sldLayoutChg chg="modSp mod">
          <pc:chgData name="Lipcak, Ondrej" userId="318863fd-2a1a-495b-8f6d-1b8a86755126" providerId="ADAL" clId="{2F5DEC8B-5215-473A-B1BE-3283F61AADD3}" dt="2022-02-07T20:05:01.514" v="2117" actId="20577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2F5DEC8B-5215-473A-B1BE-3283F61AADD3}" dt="2022-02-07T20:05:01.514" v="2117" actId="20577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215BA7FE-7E9D-492B-AC88-BFF2F1E7F247}"/>
    <pc:docChg chg="undo custSel addSld delSld modSld">
      <pc:chgData name="Lipcak, Ondrej" userId="318863fd-2a1a-495b-8f6d-1b8a86755126" providerId="ADAL" clId="{215BA7FE-7E9D-492B-AC88-BFF2F1E7F247}" dt="2022-09-17T14:58:01.020" v="1175" actId="1035"/>
      <pc:docMkLst>
        <pc:docMk/>
      </pc:docMkLst>
      <pc:sldChg chg="add del">
        <pc:chgData name="Lipcak, Ondrej" userId="318863fd-2a1a-495b-8f6d-1b8a86755126" providerId="ADAL" clId="{215BA7FE-7E9D-492B-AC88-BFF2F1E7F247}" dt="2022-09-12T06:18:32.800" v="22" actId="47"/>
        <pc:sldMkLst>
          <pc:docMk/>
          <pc:sldMk cId="2175808292" sldId="301"/>
        </pc:sldMkLst>
      </pc:sldChg>
      <pc:sldChg chg="modSp mod">
        <pc:chgData name="Lipcak, Ondrej" userId="318863fd-2a1a-495b-8f6d-1b8a86755126" providerId="ADAL" clId="{215BA7FE-7E9D-492B-AC88-BFF2F1E7F247}" dt="2022-09-13T11:57:50.509" v="413" actId="113"/>
        <pc:sldMkLst>
          <pc:docMk/>
          <pc:sldMk cId="3677226" sldId="303"/>
        </pc:sldMkLst>
        <pc:spChg chg="mod">
          <ac:chgData name="Lipcak, Ondrej" userId="318863fd-2a1a-495b-8f6d-1b8a86755126" providerId="ADAL" clId="{215BA7FE-7E9D-492B-AC88-BFF2F1E7F247}" dt="2022-09-13T08:14:34.486" v="127" actId="790"/>
          <ac:spMkLst>
            <pc:docMk/>
            <pc:sldMk cId="3677226" sldId="303"/>
            <ac:spMk id="2" creationId="{A524AB87-5694-4124-BF27-ACC3DA8A451D}"/>
          </ac:spMkLst>
        </pc:spChg>
        <pc:spChg chg="mod">
          <ac:chgData name="Lipcak, Ondrej" userId="318863fd-2a1a-495b-8f6d-1b8a86755126" providerId="ADAL" clId="{215BA7FE-7E9D-492B-AC88-BFF2F1E7F247}" dt="2022-09-13T11:57:50.509" v="413" actId="113"/>
          <ac:spMkLst>
            <pc:docMk/>
            <pc:sldMk cId="3677226" sldId="303"/>
            <ac:spMk id="3" creationId="{58EA681E-C293-41D4-B67F-8934E7DA0CCC}"/>
          </ac:spMkLst>
        </pc:spChg>
      </pc:sldChg>
      <pc:sldChg chg="modSp mod modNotesTx">
        <pc:chgData name="Lipcak, Ondrej" userId="318863fd-2a1a-495b-8f6d-1b8a86755126" providerId="ADAL" clId="{215BA7FE-7E9D-492B-AC88-BFF2F1E7F247}" dt="2022-09-17T14:53:03.522" v="1159" actId="790"/>
        <pc:sldMkLst>
          <pc:docMk/>
          <pc:sldMk cId="3645899442" sldId="305"/>
        </pc:sldMkLst>
        <pc:spChg chg="mod">
          <ac:chgData name="Lipcak, Ondrej" userId="318863fd-2a1a-495b-8f6d-1b8a86755126" providerId="ADAL" clId="{215BA7FE-7E9D-492B-AC88-BFF2F1E7F247}" dt="2022-09-17T14:53:03.522" v="1159" actId="790"/>
          <ac:spMkLst>
            <pc:docMk/>
            <pc:sldMk cId="3645899442" sldId="305"/>
            <ac:spMk id="3" creationId="{96C0FA68-E335-4DD2-82D3-77861A08D8ED}"/>
          </ac:spMkLst>
        </pc:spChg>
      </pc:sldChg>
      <pc:sldChg chg="add del">
        <pc:chgData name="Lipcak, Ondrej" userId="318863fd-2a1a-495b-8f6d-1b8a86755126" providerId="ADAL" clId="{215BA7FE-7E9D-492B-AC88-BFF2F1E7F247}" dt="2022-09-13T12:03:40.297" v="666" actId="47"/>
        <pc:sldMkLst>
          <pc:docMk/>
          <pc:sldMk cId="263600189" sldId="306"/>
        </pc:sldMkLst>
      </pc:sldChg>
      <pc:sldChg chg="modSp mod">
        <pc:chgData name="Lipcak, Ondrej" userId="318863fd-2a1a-495b-8f6d-1b8a86755126" providerId="ADAL" clId="{215BA7FE-7E9D-492B-AC88-BFF2F1E7F247}" dt="2022-09-17T14:52:53.295" v="1158" actId="113"/>
        <pc:sldMkLst>
          <pc:docMk/>
          <pc:sldMk cId="2722388062" sldId="311"/>
        </pc:sldMkLst>
        <pc:spChg chg="mod">
          <ac:chgData name="Lipcak, Ondrej" userId="318863fd-2a1a-495b-8f6d-1b8a86755126" providerId="ADAL" clId="{215BA7FE-7E9D-492B-AC88-BFF2F1E7F247}" dt="2022-09-17T14:52:53.295" v="1158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addSp delSp modSp mod">
        <pc:chgData name="Lipcak, Ondrej" userId="318863fd-2a1a-495b-8f6d-1b8a86755126" providerId="ADAL" clId="{215BA7FE-7E9D-492B-AC88-BFF2F1E7F247}" dt="2022-09-17T14:58:01.020" v="1175" actId="1035"/>
        <pc:sldMkLst>
          <pc:docMk/>
          <pc:sldMk cId="1938168842" sldId="314"/>
        </pc:sldMkLst>
        <pc:spChg chg="add mod">
          <ac:chgData name="Lipcak, Ondrej" userId="318863fd-2a1a-495b-8f6d-1b8a86755126" providerId="ADAL" clId="{215BA7FE-7E9D-492B-AC88-BFF2F1E7F247}" dt="2022-09-12T06:32:43.329" v="58" actId="1076"/>
          <ac:spMkLst>
            <pc:docMk/>
            <pc:sldMk cId="1938168842" sldId="314"/>
            <ac:spMk id="9" creationId="{EB1D3011-E60A-3609-F168-EACDEC3B4EB3}"/>
          </ac:spMkLst>
        </pc:spChg>
        <pc:picChg chg="add mod">
          <ac:chgData name="Lipcak, Ondrej" userId="318863fd-2a1a-495b-8f6d-1b8a86755126" providerId="ADAL" clId="{215BA7FE-7E9D-492B-AC88-BFF2F1E7F247}" dt="2022-09-12T06:32:43.329" v="58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215BA7FE-7E9D-492B-AC88-BFF2F1E7F247}" dt="2022-09-12T06:31:52.242" v="56" actId="1076"/>
          <ac:picMkLst>
            <pc:docMk/>
            <pc:sldMk cId="1938168842" sldId="314"/>
            <ac:picMk id="5" creationId="{42991BF8-5DEC-43B3-BAF8-DAE0AFF92D9B}"/>
          </ac:picMkLst>
        </pc:picChg>
        <pc:picChg chg="del">
          <ac:chgData name="Lipcak, Ondrej" userId="318863fd-2a1a-495b-8f6d-1b8a86755126" providerId="ADAL" clId="{215BA7FE-7E9D-492B-AC88-BFF2F1E7F247}" dt="2022-09-12T06:31:47.092" v="54" actId="478"/>
          <ac:picMkLst>
            <pc:docMk/>
            <pc:sldMk cId="1938168842" sldId="314"/>
            <ac:picMk id="6" creationId="{C32C85A8-8DAE-4F9B-8D48-505CFDCA26E3}"/>
          </ac:picMkLst>
        </pc:picChg>
        <pc:picChg chg="del">
          <ac:chgData name="Lipcak, Ondrej" userId="318863fd-2a1a-495b-8f6d-1b8a86755126" providerId="ADAL" clId="{215BA7FE-7E9D-492B-AC88-BFF2F1E7F247}" dt="2022-09-12T06:31:45.726" v="53" actId="478"/>
          <ac:picMkLst>
            <pc:docMk/>
            <pc:sldMk cId="1938168842" sldId="314"/>
            <ac:picMk id="8" creationId="{4E02763B-F912-4D89-8F4B-147DB33BAE11}"/>
          </ac:picMkLst>
        </pc:picChg>
        <pc:cxnChg chg="add mod">
          <ac:chgData name="Lipcak, Ondrej" userId="318863fd-2a1a-495b-8f6d-1b8a86755126" providerId="ADAL" clId="{215BA7FE-7E9D-492B-AC88-BFF2F1E7F247}" dt="2022-09-12T06:32:43.329" v="58" actId="1076"/>
          <ac:cxnSpMkLst>
            <pc:docMk/>
            <pc:sldMk cId="1938168842" sldId="314"/>
            <ac:cxnSpMk id="4" creationId="{D0566C55-45CB-0235-CFDC-3D92CAA3A397}"/>
          </ac:cxnSpMkLst>
        </pc:cxnChg>
        <pc:cxnChg chg="add mod">
          <ac:chgData name="Lipcak, Ondrej" userId="318863fd-2a1a-495b-8f6d-1b8a86755126" providerId="ADAL" clId="{215BA7FE-7E9D-492B-AC88-BFF2F1E7F247}" dt="2022-09-17T14:58:01.020" v="1175" actId="1035"/>
          <ac:cxnSpMkLst>
            <pc:docMk/>
            <pc:sldMk cId="1938168842" sldId="314"/>
            <ac:cxnSpMk id="7" creationId="{C0F5550E-0A1A-EB27-3625-8BD3F6E72D41}"/>
          </ac:cxnSpMkLst>
        </pc:cxnChg>
      </pc:sldChg>
      <pc:sldChg chg="modSp mod">
        <pc:chgData name="Lipcak, Ondrej" userId="318863fd-2a1a-495b-8f6d-1b8a86755126" providerId="ADAL" clId="{215BA7FE-7E9D-492B-AC88-BFF2F1E7F247}" dt="2022-09-12T06:39:25.422" v="123" actId="207"/>
        <pc:sldMkLst>
          <pc:docMk/>
          <pc:sldMk cId="3375889744" sldId="319"/>
        </pc:sldMkLst>
        <pc:spChg chg="mod">
          <ac:chgData name="Lipcak, Ondrej" userId="318863fd-2a1a-495b-8f6d-1b8a86755126" providerId="ADAL" clId="{215BA7FE-7E9D-492B-AC88-BFF2F1E7F247}" dt="2022-09-12T06:39:25.422" v="123" actId="207"/>
          <ac:spMkLst>
            <pc:docMk/>
            <pc:sldMk cId="3375889744" sldId="319"/>
            <ac:spMk id="3" creationId="{166346D2-5BBA-4A40-8B31-CF0FF3FFE238}"/>
          </ac:spMkLst>
        </pc:spChg>
      </pc:sldChg>
      <pc:sldChg chg="addSp modSp mod">
        <pc:chgData name="Lipcak, Ondrej" userId="318863fd-2a1a-495b-8f6d-1b8a86755126" providerId="ADAL" clId="{215BA7FE-7E9D-492B-AC88-BFF2F1E7F247}" dt="2022-09-12T06:37:48.047" v="101" actId="207"/>
        <pc:sldMkLst>
          <pc:docMk/>
          <pc:sldMk cId="3276163128" sldId="320"/>
        </pc:sldMkLst>
        <pc:spChg chg="add mod">
          <ac:chgData name="Lipcak, Ondrej" userId="318863fd-2a1a-495b-8f6d-1b8a86755126" providerId="ADAL" clId="{215BA7FE-7E9D-492B-AC88-BFF2F1E7F247}" dt="2022-09-12T06:37:48.047" v="101" actId="207"/>
          <ac:spMkLst>
            <pc:docMk/>
            <pc:sldMk cId="3276163128" sldId="320"/>
            <ac:spMk id="3" creationId="{382BD5B9-0E53-815D-F1D1-19DB2578DDE8}"/>
          </ac:spMkLst>
        </pc:spChg>
      </pc:sldChg>
      <pc:sldChg chg="addSp delSp modSp mod">
        <pc:chgData name="Lipcak, Ondrej" userId="318863fd-2a1a-495b-8f6d-1b8a86755126" providerId="ADAL" clId="{215BA7FE-7E9D-492B-AC88-BFF2F1E7F247}" dt="2022-09-13T12:26:24.928" v="707" actId="1076"/>
        <pc:sldMkLst>
          <pc:docMk/>
          <pc:sldMk cId="413402735" sldId="322"/>
        </pc:sldMkLst>
        <pc:spChg chg="add del mod">
          <ac:chgData name="Lipcak, Ondrej" userId="318863fd-2a1a-495b-8f6d-1b8a86755126" providerId="ADAL" clId="{215BA7FE-7E9D-492B-AC88-BFF2F1E7F247}" dt="2022-09-12T06:24:19.009" v="39"/>
          <ac:spMkLst>
            <pc:docMk/>
            <pc:sldMk cId="413402735" sldId="322"/>
            <ac:spMk id="4" creationId="{7824941E-D383-454D-BAA9-844063C65B57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1" creationId="{CADC7DC1-895E-4385-A837-3E1EAA2537D2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2" creationId="{4AE92998-A734-4AE9-B874-C8F58F178192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3" creationId="{A7CEF4AE-4873-49F8-B098-D40320B499FA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4" creationId="{52C3CDDB-6D35-44C9-84A7-DDBB5E030614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5" creationId="{883F8F56-4D4A-4E30-819C-890F9F4C7F0F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6" creationId="{7CA805B3-A6DD-447E-83C4-879E87C56A52}"/>
          </ac:spMkLst>
        </pc:spChg>
        <pc:picChg chg="add mod">
          <ac:chgData name="Lipcak, Ondrej" userId="318863fd-2a1a-495b-8f6d-1b8a86755126" providerId="ADAL" clId="{215BA7FE-7E9D-492B-AC88-BFF2F1E7F247}" dt="2022-09-13T12:26:24.928" v="707" actId="1076"/>
          <ac:picMkLst>
            <pc:docMk/>
            <pc:sldMk cId="413402735" sldId="322"/>
            <ac:picMk id="5" creationId="{06403B7B-C2B8-1D15-8573-7C1838E813B7}"/>
          </ac:picMkLst>
        </pc:picChg>
        <pc:picChg chg="add del mod">
          <ac:chgData name="Lipcak, Ondrej" userId="318863fd-2a1a-495b-8f6d-1b8a86755126" providerId="ADAL" clId="{215BA7FE-7E9D-492B-AC88-BFF2F1E7F247}" dt="2022-09-13T12:08:35.207" v="670" actId="478"/>
          <ac:picMkLst>
            <pc:docMk/>
            <pc:sldMk cId="413402735" sldId="322"/>
            <ac:picMk id="6" creationId="{ED0825FD-22A2-364B-220E-B4A05E8B4430}"/>
          </ac:picMkLst>
        </pc:picChg>
        <pc:picChg chg="mod">
          <ac:chgData name="Lipcak, Ondrej" userId="318863fd-2a1a-495b-8f6d-1b8a86755126" providerId="ADAL" clId="{215BA7FE-7E9D-492B-AC88-BFF2F1E7F247}" dt="2022-09-13T12:25:42.228" v="703" actId="14100"/>
          <ac:picMkLst>
            <pc:docMk/>
            <pc:sldMk cId="413402735" sldId="322"/>
            <ac:picMk id="30" creationId="{BED14C2E-F99F-46EE-A516-5D58A4FD5059}"/>
          </ac:picMkLst>
        </pc:picChg>
        <pc:picChg chg="mod modCrop">
          <ac:chgData name="Lipcak, Ondrej" userId="318863fd-2a1a-495b-8f6d-1b8a86755126" providerId="ADAL" clId="{215BA7FE-7E9D-492B-AC88-BFF2F1E7F247}" dt="2022-09-13T12:25:47.682" v="705" actId="14100"/>
          <ac:picMkLst>
            <pc:docMk/>
            <pc:sldMk cId="413402735" sldId="322"/>
            <ac:picMk id="32" creationId="{E0984FF2-9B31-4EA2-8965-611869D60348}"/>
          </ac:picMkLst>
        </pc:picChg>
        <pc:picChg chg="del">
          <ac:chgData name="Lipcak, Ondrej" userId="318863fd-2a1a-495b-8f6d-1b8a86755126" providerId="ADAL" clId="{215BA7FE-7E9D-492B-AC88-BFF2F1E7F247}" dt="2022-09-12T06:24:30.731" v="46" actId="478"/>
          <ac:picMkLst>
            <pc:docMk/>
            <pc:sldMk cId="413402735" sldId="322"/>
            <ac:picMk id="53" creationId="{86CC47C3-B231-41A5-84D1-81861EF270F8}"/>
          </ac:picMkLst>
        </pc:picChg>
        <pc:picChg chg="del">
          <ac:chgData name="Lipcak, Ondrej" userId="318863fd-2a1a-495b-8f6d-1b8a86755126" providerId="ADAL" clId="{215BA7FE-7E9D-492B-AC88-BFF2F1E7F247}" dt="2022-09-12T06:24:25.586" v="43" actId="478"/>
          <ac:picMkLst>
            <pc:docMk/>
            <pc:sldMk cId="413402735" sldId="322"/>
            <ac:picMk id="55" creationId="{D48D31AB-35D4-4346-9484-D1B517518A41}"/>
          </ac:picMkLst>
        </pc:picChg>
      </pc:sldChg>
      <pc:sldChg chg="addSp delSp modSp mod">
        <pc:chgData name="Lipcak, Ondrej" userId="318863fd-2a1a-495b-8f6d-1b8a86755126" providerId="ADAL" clId="{215BA7FE-7E9D-492B-AC88-BFF2F1E7F247}" dt="2022-09-17T14:56:15.392" v="1174" actId="208"/>
        <pc:sldMkLst>
          <pc:docMk/>
          <pc:sldMk cId="3590285724" sldId="324"/>
        </pc:sldMkLst>
        <pc:spChg chg="mod">
          <ac:chgData name="Lipcak, Ondrej" userId="318863fd-2a1a-495b-8f6d-1b8a86755126" providerId="ADAL" clId="{215BA7FE-7E9D-492B-AC88-BFF2F1E7F247}" dt="2022-09-17T14:55:35.099" v="1164" actId="1076"/>
          <ac:spMkLst>
            <pc:docMk/>
            <pc:sldMk cId="3590285724" sldId="324"/>
            <ac:spMk id="3" creationId="{BC552C95-6FDE-3E75-604C-79272174A104}"/>
          </ac:spMkLst>
        </pc:spChg>
        <pc:spChg chg="del">
          <ac:chgData name="Lipcak, Ondrej" userId="318863fd-2a1a-495b-8f6d-1b8a86755126" providerId="ADAL" clId="{215BA7FE-7E9D-492B-AC88-BFF2F1E7F247}" dt="2022-09-17T14:55:53.612" v="1169" actId="478"/>
          <ac:spMkLst>
            <pc:docMk/>
            <pc:sldMk cId="3590285724" sldId="324"/>
            <ac:spMk id="6" creationId="{0197B8BC-CFEA-E8F6-A098-094A99C5A942}"/>
          </ac:spMkLst>
        </pc:spChg>
        <pc:spChg chg="mod">
          <ac:chgData name="Lipcak, Ondrej" userId="318863fd-2a1a-495b-8f6d-1b8a86755126" providerId="ADAL" clId="{215BA7FE-7E9D-492B-AC88-BFF2F1E7F247}" dt="2022-09-17T14:55:21.952" v="1161" actId="255"/>
          <ac:spMkLst>
            <pc:docMk/>
            <pc:sldMk cId="3590285724" sldId="324"/>
            <ac:spMk id="8" creationId="{595CC3B9-BFE4-4821-91F3-3C1D1FCFCB3C}"/>
          </ac:spMkLst>
        </pc:spChg>
        <pc:spChg chg="add del mod">
          <ac:chgData name="Lipcak, Ondrej" userId="318863fd-2a1a-495b-8f6d-1b8a86755126" providerId="ADAL" clId="{215BA7FE-7E9D-492B-AC88-BFF2F1E7F247}" dt="2022-09-17T14:56:15.392" v="1174" actId="208"/>
          <ac:spMkLst>
            <pc:docMk/>
            <pc:sldMk cId="3590285724" sldId="324"/>
            <ac:spMk id="12" creationId="{49706892-A24E-4E89-9F8E-DB5EB73F148C}"/>
          </ac:spMkLst>
        </pc:spChg>
        <pc:picChg chg="mod">
          <ac:chgData name="Lipcak, Ondrej" userId="318863fd-2a1a-495b-8f6d-1b8a86755126" providerId="ADAL" clId="{215BA7FE-7E9D-492B-AC88-BFF2F1E7F247}" dt="2022-09-13T12:26:57.060" v="713" actId="14100"/>
          <ac:picMkLst>
            <pc:docMk/>
            <pc:sldMk cId="3590285724" sldId="324"/>
            <ac:picMk id="10" creationId="{5EFDC60C-B16D-42D6-970A-B951CD127921}"/>
          </ac:picMkLst>
        </pc:picChg>
      </pc:sldChg>
      <pc:sldChg chg="del">
        <pc:chgData name="Lipcak, Ondrej" userId="318863fd-2a1a-495b-8f6d-1b8a86755126" providerId="ADAL" clId="{215BA7FE-7E9D-492B-AC88-BFF2F1E7F247}" dt="2022-09-12T06:21:48.674" v="36" actId="47"/>
        <pc:sldMkLst>
          <pc:docMk/>
          <pc:sldMk cId="3880880113" sldId="325"/>
        </pc:sldMkLst>
      </pc:sldChg>
      <pc:sldChg chg="del">
        <pc:chgData name="Lipcak, Ondrej" userId="318863fd-2a1a-495b-8f6d-1b8a86755126" providerId="ADAL" clId="{215BA7FE-7E9D-492B-AC88-BFF2F1E7F247}" dt="2022-09-12T06:32:49.699" v="59" actId="47"/>
        <pc:sldMkLst>
          <pc:docMk/>
          <pc:sldMk cId="3013889017" sldId="326"/>
        </pc:sldMkLst>
      </pc:sldChg>
      <pc:sldChg chg="modSp mod">
        <pc:chgData name="Lipcak, Ondrej" userId="318863fd-2a1a-495b-8f6d-1b8a86755126" providerId="ADAL" clId="{215BA7FE-7E9D-492B-AC88-BFF2F1E7F247}" dt="2022-09-13T13:33:28.304" v="1105" actId="113"/>
        <pc:sldMkLst>
          <pc:docMk/>
          <pc:sldMk cId="3459592288" sldId="333"/>
        </pc:sldMkLst>
        <pc:spChg chg="mod">
          <ac:chgData name="Lipcak, Ondrej" userId="318863fd-2a1a-495b-8f6d-1b8a86755126" providerId="ADAL" clId="{215BA7FE-7E9D-492B-AC88-BFF2F1E7F247}" dt="2022-09-13T13:33:28.304" v="1105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modSp mod">
        <pc:chgData name="Lipcak, Ondrej" userId="318863fd-2a1a-495b-8f6d-1b8a86755126" providerId="ADAL" clId="{215BA7FE-7E9D-492B-AC88-BFF2F1E7F247}" dt="2022-09-12T06:44:24.621" v="126" actId="207"/>
        <pc:sldMkLst>
          <pc:docMk/>
          <pc:sldMk cId="2901660938" sldId="339"/>
        </pc:sldMkLst>
        <pc:spChg chg="mod">
          <ac:chgData name="Lipcak, Ondrej" userId="318863fd-2a1a-495b-8f6d-1b8a86755126" providerId="ADAL" clId="{215BA7FE-7E9D-492B-AC88-BFF2F1E7F247}" dt="2022-09-12T06:44:24.621" v="126" actId="207"/>
          <ac:spMkLst>
            <pc:docMk/>
            <pc:sldMk cId="2901660938" sldId="339"/>
            <ac:spMk id="3" creationId="{E7D969BC-ADF2-0ADD-9B62-A691718A88B3}"/>
          </ac:spMkLst>
        </pc:spChg>
      </pc:sldChg>
      <pc:sldChg chg="addSp modSp mod">
        <pc:chgData name="Lipcak, Ondrej" userId="318863fd-2a1a-495b-8f6d-1b8a86755126" providerId="ADAL" clId="{215BA7FE-7E9D-492B-AC88-BFF2F1E7F247}" dt="2022-09-12T06:34:05.893" v="81" actId="14100"/>
        <pc:sldMkLst>
          <pc:docMk/>
          <pc:sldMk cId="906609420" sldId="350"/>
        </pc:sldMkLst>
        <pc:spChg chg="add mod">
          <ac:chgData name="Lipcak, Ondrej" userId="318863fd-2a1a-495b-8f6d-1b8a86755126" providerId="ADAL" clId="{215BA7FE-7E9D-492B-AC88-BFF2F1E7F247}" dt="2022-09-12T06:34:05.893" v="81" actId="14100"/>
          <ac:spMkLst>
            <pc:docMk/>
            <pc:sldMk cId="906609420" sldId="350"/>
            <ac:spMk id="3" creationId="{1713B3DA-DA80-16E4-FF60-AA8DE6631A86}"/>
          </ac:spMkLst>
        </pc:spChg>
      </pc:sldChg>
      <pc:sldChg chg="modSp mod">
        <pc:chgData name="Lipcak, Ondrej" userId="318863fd-2a1a-495b-8f6d-1b8a86755126" providerId="ADAL" clId="{215BA7FE-7E9D-492B-AC88-BFF2F1E7F247}" dt="2022-09-13T13:14:59.588" v="714" actId="313"/>
        <pc:sldMkLst>
          <pc:docMk/>
          <pc:sldMk cId="2200227321" sldId="352"/>
        </pc:sldMkLst>
        <pc:spChg chg="mod">
          <ac:chgData name="Lipcak, Ondrej" userId="318863fd-2a1a-495b-8f6d-1b8a86755126" providerId="ADAL" clId="{215BA7FE-7E9D-492B-AC88-BFF2F1E7F247}" dt="2022-09-13T13:14:59.588" v="714" actId="313"/>
          <ac:spMkLst>
            <pc:docMk/>
            <pc:sldMk cId="2200227321" sldId="352"/>
            <ac:spMk id="3" creationId="{0C02DBD9-617F-4BDC-B8F7-F3454329A52D}"/>
          </ac:spMkLst>
        </pc:spChg>
      </pc:sldChg>
      <pc:sldChg chg="addSp delSp modSp add mod chgLayout">
        <pc:chgData name="Lipcak, Ondrej" userId="318863fd-2a1a-495b-8f6d-1b8a86755126" providerId="ADAL" clId="{215BA7FE-7E9D-492B-AC88-BFF2F1E7F247}" dt="2022-09-17T14:50:04.760" v="1111" actId="790"/>
        <pc:sldMkLst>
          <pc:docMk/>
          <pc:sldMk cId="2909858928" sldId="356"/>
        </pc:sldMkLst>
        <pc:spChg chg="mod ord">
          <ac:chgData name="Lipcak, Ondrej" userId="318863fd-2a1a-495b-8f6d-1b8a86755126" providerId="ADAL" clId="{215BA7FE-7E9D-492B-AC88-BFF2F1E7F247}" dt="2022-09-13T08:18:07.549" v="181" actId="790"/>
          <ac:spMkLst>
            <pc:docMk/>
            <pc:sldMk cId="2909858928" sldId="356"/>
            <ac:spMk id="2" creationId="{806FEFEC-72A6-4BF0-BB6B-CD80800AD747}"/>
          </ac:spMkLst>
        </pc:spChg>
        <pc:spChg chg="del">
          <ac:chgData name="Lipcak, Ondrej" userId="318863fd-2a1a-495b-8f6d-1b8a86755126" providerId="ADAL" clId="{215BA7FE-7E9D-492B-AC88-BFF2F1E7F247}" dt="2022-09-12T06:17:31.264" v="16" actId="478"/>
          <ac:spMkLst>
            <pc:docMk/>
            <pc:sldMk cId="2909858928" sldId="356"/>
            <ac:spMk id="3" creationId="{8009267B-25C3-4CE8-8ECB-4337E3FCE866}"/>
          </ac:spMkLst>
        </pc:spChg>
        <pc:spChg chg="add del mod">
          <ac:chgData name="Lipcak, Ondrej" userId="318863fd-2a1a-495b-8f6d-1b8a86755126" providerId="ADAL" clId="{215BA7FE-7E9D-492B-AC88-BFF2F1E7F247}" dt="2022-09-12T06:17:33.169" v="17" actId="700"/>
          <ac:spMkLst>
            <pc:docMk/>
            <pc:sldMk cId="2909858928" sldId="356"/>
            <ac:spMk id="4" creationId="{6E6EE28D-DC64-53B0-0A9E-E2606396EDE4}"/>
          </ac:spMkLst>
        </pc:spChg>
        <pc:spChg chg="add mod ord">
          <ac:chgData name="Lipcak, Ondrej" userId="318863fd-2a1a-495b-8f6d-1b8a86755126" providerId="ADAL" clId="{215BA7FE-7E9D-492B-AC88-BFF2F1E7F247}" dt="2022-09-17T14:50:04.760" v="1111" actId="790"/>
          <ac:spMkLst>
            <pc:docMk/>
            <pc:sldMk cId="2909858928" sldId="356"/>
            <ac:spMk id="6" creationId="{ABE96DFE-CE89-605C-A811-2BC9D59C7638}"/>
          </ac:spMkLst>
        </pc:spChg>
        <pc:picChg chg="del">
          <ac:chgData name="Lipcak, Ondrej" userId="318863fd-2a1a-495b-8f6d-1b8a86755126" providerId="ADAL" clId="{215BA7FE-7E9D-492B-AC88-BFF2F1E7F247}" dt="2022-09-12T06:17:28.920" v="15" actId="478"/>
          <ac:picMkLst>
            <pc:docMk/>
            <pc:sldMk cId="2909858928" sldId="356"/>
            <ac:picMk id="5" creationId="{A051BE51-DD4A-412D-AB3D-2FBEBE26E143}"/>
          </ac:picMkLst>
        </pc:picChg>
      </pc:sldChg>
      <pc:sldChg chg="delSp modSp add mod">
        <pc:chgData name="Lipcak, Ondrej" userId="318863fd-2a1a-495b-8f6d-1b8a86755126" providerId="ADAL" clId="{215BA7FE-7E9D-492B-AC88-BFF2F1E7F247}" dt="2022-09-13T12:04:41.845" v="669" actId="20577"/>
        <pc:sldMkLst>
          <pc:docMk/>
          <pc:sldMk cId="1825564641" sldId="357"/>
        </pc:sldMkLst>
        <pc:spChg chg="mod">
          <ac:chgData name="Lipcak, Ondrej" userId="318863fd-2a1a-495b-8f6d-1b8a86755126" providerId="ADAL" clId="{215BA7FE-7E9D-492B-AC88-BFF2F1E7F247}" dt="2022-09-13T12:04:41.845" v="669" actId="20577"/>
          <ac:spMkLst>
            <pc:docMk/>
            <pc:sldMk cId="1825564641" sldId="357"/>
            <ac:spMk id="3" creationId="{B8494C1B-6C73-4691-9A62-28B975B0969E}"/>
          </ac:spMkLst>
        </pc:spChg>
        <pc:spChg chg="del">
          <ac:chgData name="Lipcak, Ondrej" userId="318863fd-2a1a-495b-8f6d-1b8a86755126" providerId="ADAL" clId="{215BA7FE-7E9D-492B-AC88-BFF2F1E7F247}" dt="2022-09-13T12:04:39.833" v="668" actId="478"/>
          <ac:spMkLst>
            <pc:docMk/>
            <pc:sldMk cId="1825564641" sldId="357"/>
            <ac:spMk id="7" creationId="{637F4A76-8682-4998-920C-4A03FEAE026B}"/>
          </ac:spMkLst>
        </pc:spChg>
      </pc:sldChg>
    </pc:docChg>
  </pc:docChgLst>
  <pc:docChgLst>
    <pc:chgData name="Lipcak, Ondrej" userId="318863fd-2a1a-495b-8f6d-1b8a86755126" providerId="ADAL" clId="{7FF5B2A7-D3E7-489F-BD06-9C823A2C4164}"/>
    <pc:docChg chg="undo redo custSel addSld modSld">
      <pc:chgData name="Lipcak, Ondrej" userId="318863fd-2a1a-495b-8f6d-1b8a86755126" providerId="ADAL" clId="{7FF5B2A7-D3E7-489F-BD06-9C823A2C4164}" dt="2022-10-06T06:15:16.590" v="350" actId="1076"/>
      <pc:docMkLst>
        <pc:docMk/>
      </pc:docMkLst>
      <pc:sldChg chg="modSp mod">
        <pc:chgData name="Lipcak, Ondrej" userId="318863fd-2a1a-495b-8f6d-1b8a86755126" providerId="ADAL" clId="{7FF5B2A7-D3E7-489F-BD06-9C823A2C4164}" dt="2022-10-06T05:32:57.439" v="1" actId="6549"/>
        <pc:sldMkLst>
          <pc:docMk/>
          <pc:sldMk cId="1442649820" sldId="285"/>
        </pc:sldMkLst>
        <pc:spChg chg="mod">
          <ac:chgData name="Lipcak, Ondrej" userId="318863fd-2a1a-495b-8f6d-1b8a86755126" providerId="ADAL" clId="{7FF5B2A7-D3E7-489F-BD06-9C823A2C4164}" dt="2022-10-06T05:32:57.439" v="1" actId="6549"/>
          <ac:spMkLst>
            <pc:docMk/>
            <pc:sldMk cId="1442649820" sldId="285"/>
            <ac:spMk id="4" creationId="{7B4CF6EF-C576-9506-EF36-71307B968506}"/>
          </ac:spMkLst>
        </pc:spChg>
      </pc:sldChg>
      <pc:sldChg chg="modSp mod">
        <pc:chgData name="Lipcak, Ondrej" userId="318863fd-2a1a-495b-8f6d-1b8a86755126" providerId="ADAL" clId="{7FF5B2A7-D3E7-489F-BD06-9C823A2C4164}" dt="2022-10-06T05:32:55.227" v="0" actId="6549"/>
        <pc:sldMkLst>
          <pc:docMk/>
          <pc:sldMk cId="1204091444" sldId="312"/>
        </pc:sldMkLst>
        <pc:spChg chg="mod">
          <ac:chgData name="Lipcak, Ondrej" userId="318863fd-2a1a-495b-8f6d-1b8a86755126" providerId="ADAL" clId="{7FF5B2A7-D3E7-489F-BD06-9C823A2C4164}" dt="2022-10-06T05:32:55.227" v="0" actId="6549"/>
          <ac:spMkLst>
            <pc:docMk/>
            <pc:sldMk cId="1204091444" sldId="312"/>
            <ac:spMk id="4" creationId="{2EF35ED6-E5D5-D2DC-0989-493C0B070E79}"/>
          </ac:spMkLst>
        </pc:spChg>
      </pc:sldChg>
      <pc:sldChg chg="addSp delSp modSp mod">
        <pc:chgData name="Lipcak, Ondrej" userId="318863fd-2a1a-495b-8f6d-1b8a86755126" providerId="ADAL" clId="{7FF5B2A7-D3E7-489F-BD06-9C823A2C4164}" dt="2022-10-06T05:52:16.887" v="138" actId="1076"/>
        <pc:sldMkLst>
          <pc:docMk/>
          <pc:sldMk cId="844298543" sldId="315"/>
        </pc:sldMkLst>
        <pc:spChg chg="mod">
          <ac:chgData name="Lipcak, Ondrej" userId="318863fd-2a1a-495b-8f6d-1b8a86755126" providerId="ADAL" clId="{7FF5B2A7-D3E7-489F-BD06-9C823A2C4164}" dt="2022-10-06T05:46:17.927" v="47" actId="20577"/>
          <ac:spMkLst>
            <pc:docMk/>
            <pc:sldMk cId="844298543" sldId="315"/>
            <ac:spMk id="3" creationId="{0C02DBD9-617F-4BDC-B8F7-F3454329A52D}"/>
          </ac:spMkLst>
        </pc:spChg>
        <pc:spChg chg="add mod">
          <ac:chgData name="Lipcak, Ondrej" userId="318863fd-2a1a-495b-8f6d-1b8a86755126" providerId="ADAL" clId="{7FF5B2A7-D3E7-489F-BD06-9C823A2C4164}" dt="2022-10-06T05:52:11.050" v="137" actId="20577"/>
          <ac:spMkLst>
            <pc:docMk/>
            <pc:sldMk cId="844298543" sldId="315"/>
            <ac:spMk id="10" creationId="{BD6E25C0-405A-C4EC-F3FF-6151CC3AE6F0}"/>
          </ac:spMkLst>
        </pc:spChg>
        <pc:picChg chg="add del mod">
          <ac:chgData name="Lipcak, Ondrej" userId="318863fd-2a1a-495b-8f6d-1b8a86755126" providerId="ADAL" clId="{7FF5B2A7-D3E7-489F-BD06-9C823A2C4164}" dt="2022-10-06T05:43:04.893" v="6" actId="478"/>
          <ac:picMkLst>
            <pc:docMk/>
            <pc:sldMk cId="844298543" sldId="315"/>
            <ac:picMk id="5" creationId="{D66F3FC2-2606-0688-4B3F-1072E7507B31}"/>
          </ac:picMkLst>
        </pc:picChg>
        <pc:picChg chg="add del mod modCrop">
          <ac:chgData name="Lipcak, Ondrej" userId="318863fd-2a1a-495b-8f6d-1b8a86755126" providerId="ADAL" clId="{7FF5B2A7-D3E7-489F-BD06-9C823A2C4164}" dt="2022-10-06T05:44:33.970" v="22" actId="478"/>
          <ac:picMkLst>
            <pc:docMk/>
            <pc:sldMk cId="844298543" sldId="315"/>
            <ac:picMk id="6" creationId="{79417E3E-77DC-CA99-024E-8EB137BC0F60}"/>
          </ac:picMkLst>
        </pc:picChg>
        <pc:picChg chg="add del mod">
          <ac:chgData name="Lipcak, Ondrej" userId="318863fd-2a1a-495b-8f6d-1b8a86755126" providerId="ADAL" clId="{7FF5B2A7-D3E7-489F-BD06-9C823A2C4164}" dt="2022-10-06T05:49:03.938" v="61" actId="478"/>
          <ac:picMkLst>
            <pc:docMk/>
            <pc:sldMk cId="844298543" sldId="315"/>
            <ac:picMk id="9" creationId="{C5A82115-88A6-965B-5112-04D5DA6A2B8E}"/>
          </ac:picMkLst>
        </pc:picChg>
        <pc:picChg chg="add mod">
          <ac:chgData name="Lipcak, Ondrej" userId="318863fd-2a1a-495b-8f6d-1b8a86755126" providerId="ADAL" clId="{7FF5B2A7-D3E7-489F-BD06-9C823A2C4164}" dt="2022-10-06T05:52:16.887" v="138" actId="1076"/>
          <ac:picMkLst>
            <pc:docMk/>
            <pc:sldMk cId="844298543" sldId="315"/>
            <ac:picMk id="12" creationId="{D5A9C341-54B3-76B5-D802-584BF0853596}"/>
          </ac:picMkLst>
        </pc:picChg>
      </pc:sldChg>
      <pc:sldChg chg="modSp mod">
        <pc:chgData name="Lipcak, Ondrej" userId="318863fd-2a1a-495b-8f6d-1b8a86755126" providerId="ADAL" clId="{7FF5B2A7-D3E7-489F-BD06-9C823A2C4164}" dt="2022-10-06T06:04:04.889" v="177" actId="14100"/>
        <pc:sldMkLst>
          <pc:docMk/>
          <pc:sldMk cId="1873025333" sldId="316"/>
        </pc:sldMkLst>
        <pc:spChg chg="mod">
          <ac:chgData name="Lipcak, Ondrej" userId="318863fd-2a1a-495b-8f6d-1b8a86755126" providerId="ADAL" clId="{7FF5B2A7-D3E7-489F-BD06-9C823A2C4164}" dt="2022-10-06T06:03:38.794" v="172" actId="403"/>
          <ac:spMkLst>
            <pc:docMk/>
            <pc:sldMk cId="1873025333" sldId="316"/>
            <ac:spMk id="3" creationId="{264F3918-81A3-4C64-B935-1ADACDD70FAF}"/>
          </ac:spMkLst>
        </pc:spChg>
        <pc:spChg chg="mod">
          <ac:chgData name="Lipcak, Ondrej" userId="318863fd-2a1a-495b-8f6d-1b8a86755126" providerId="ADAL" clId="{7FF5B2A7-D3E7-489F-BD06-9C823A2C4164}" dt="2022-10-06T06:04:04.889" v="177" actId="14100"/>
          <ac:spMkLst>
            <pc:docMk/>
            <pc:sldMk cId="1873025333" sldId="316"/>
            <ac:spMk id="4" creationId="{E74AAE6E-11E1-4505-35BF-6134D17C54DF}"/>
          </ac:spMkLst>
        </pc:spChg>
        <pc:spChg chg="mod">
          <ac:chgData name="Lipcak, Ondrej" userId="318863fd-2a1a-495b-8f6d-1b8a86755126" providerId="ADAL" clId="{7FF5B2A7-D3E7-489F-BD06-9C823A2C4164}" dt="2022-10-06T06:03:58.605" v="176" actId="14100"/>
          <ac:spMkLst>
            <pc:docMk/>
            <pc:sldMk cId="1873025333" sldId="316"/>
            <ac:spMk id="7" creationId="{B08CB03C-7A16-47DC-9DEE-B241571BA180}"/>
          </ac:spMkLst>
        </pc:spChg>
      </pc:sldChg>
      <pc:sldChg chg="modSp mod">
        <pc:chgData name="Lipcak, Ondrej" userId="318863fd-2a1a-495b-8f6d-1b8a86755126" providerId="ADAL" clId="{7FF5B2A7-D3E7-489F-BD06-9C823A2C4164}" dt="2022-10-06T06:05:17.382" v="185" actId="1076"/>
        <pc:sldMkLst>
          <pc:docMk/>
          <pc:sldMk cId="3276163128" sldId="320"/>
        </pc:sldMkLst>
        <pc:spChg chg="mod">
          <ac:chgData name="Lipcak, Ondrej" userId="318863fd-2a1a-495b-8f6d-1b8a86755126" providerId="ADAL" clId="{7FF5B2A7-D3E7-489F-BD06-9C823A2C4164}" dt="2022-10-06T06:05:15.778" v="183" actId="20577"/>
          <ac:spMkLst>
            <pc:docMk/>
            <pc:sldMk cId="3276163128" sldId="320"/>
            <ac:spMk id="20" creationId="{A23D0AA8-09FB-143C-2379-4102BACF4748}"/>
          </ac:spMkLst>
        </pc:spChg>
        <pc:picChg chg="mod">
          <ac:chgData name="Lipcak, Ondrej" userId="318863fd-2a1a-495b-8f6d-1b8a86755126" providerId="ADAL" clId="{7FF5B2A7-D3E7-489F-BD06-9C823A2C4164}" dt="2022-10-06T06:05:17.382" v="185" actId="1076"/>
          <ac:picMkLst>
            <pc:docMk/>
            <pc:sldMk cId="3276163128" sldId="320"/>
            <ac:picMk id="19" creationId="{6CC924F1-F989-B97B-F72B-DAAAF67BB8E3}"/>
          </ac:picMkLst>
        </pc:picChg>
        <pc:cxnChg chg="mod">
          <ac:chgData name="Lipcak, Ondrej" userId="318863fd-2a1a-495b-8f6d-1b8a86755126" providerId="ADAL" clId="{7FF5B2A7-D3E7-489F-BD06-9C823A2C4164}" dt="2022-10-06T06:04:48.962" v="179" actId="692"/>
          <ac:cxnSpMkLst>
            <pc:docMk/>
            <pc:sldMk cId="3276163128" sldId="320"/>
            <ac:cxnSpMk id="9" creationId="{6E8E4BEE-A888-0569-C1CD-97081DFD5BFF}"/>
          </ac:cxnSpMkLst>
        </pc:cxnChg>
        <pc:cxnChg chg="mod">
          <ac:chgData name="Lipcak, Ondrej" userId="318863fd-2a1a-495b-8f6d-1b8a86755126" providerId="ADAL" clId="{7FF5B2A7-D3E7-489F-BD06-9C823A2C4164}" dt="2022-10-06T06:04:48.962" v="179" actId="692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7FF5B2A7-D3E7-489F-BD06-9C823A2C4164}" dt="2022-10-06T06:03:13.559" v="171" actId="1076"/>
        <pc:sldMkLst>
          <pc:docMk/>
          <pc:sldMk cId="2200227321" sldId="352"/>
        </pc:sldMkLst>
        <pc:spChg chg="add del mod">
          <ac:chgData name="Lipcak, Ondrej" userId="318863fd-2a1a-495b-8f6d-1b8a86755126" providerId="ADAL" clId="{7FF5B2A7-D3E7-489F-BD06-9C823A2C4164}" dt="2022-10-06T05:47:30.196" v="60"/>
          <ac:spMkLst>
            <pc:docMk/>
            <pc:sldMk cId="2200227321" sldId="352"/>
            <ac:spMk id="5" creationId="{BFF6A171-9201-550B-15FA-BFE28C07862C}"/>
          </ac:spMkLst>
        </pc:spChg>
        <pc:spChg chg="mod ord">
          <ac:chgData name="Lipcak, Ondrej" userId="318863fd-2a1a-495b-8f6d-1b8a86755126" providerId="ADAL" clId="{7FF5B2A7-D3E7-489F-BD06-9C823A2C4164}" dt="2022-10-06T06:02:58.618" v="168" actId="1076"/>
          <ac:spMkLst>
            <pc:docMk/>
            <pc:sldMk cId="2200227321" sldId="352"/>
            <ac:spMk id="8" creationId="{5573D1F0-3AFF-3F72-7001-D2DA1206AC7D}"/>
          </ac:spMkLst>
        </pc:spChg>
        <pc:picChg chg="add del mod">
          <ac:chgData name="Lipcak, Ondrej" userId="318863fd-2a1a-495b-8f6d-1b8a86755126" providerId="ADAL" clId="{7FF5B2A7-D3E7-489F-BD06-9C823A2C4164}" dt="2022-10-06T06:02:04.820" v="151" actId="478"/>
          <ac:picMkLst>
            <pc:docMk/>
            <pc:sldMk cId="2200227321" sldId="352"/>
            <ac:picMk id="6" creationId="{2BA602E1-4B2E-DD07-8A26-244C4355CB75}"/>
          </ac:picMkLst>
        </pc:picChg>
        <pc:picChg chg="add del mod">
          <ac:chgData name="Lipcak, Ondrej" userId="318863fd-2a1a-495b-8f6d-1b8a86755126" providerId="ADAL" clId="{7FF5B2A7-D3E7-489F-BD06-9C823A2C4164}" dt="2022-10-06T06:02:32.563" v="157" actId="478"/>
          <ac:picMkLst>
            <pc:docMk/>
            <pc:sldMk cId="2200227321" sldId="352"/>
            <ac:picMk id="10" creationId="{36A7AED9-FCC3-2450-882A-C25745642798}"/>
          </ac:picMkLst>
        </pc:picChg>
        <pc:picChg chg="add mod">
          <ac:chgData name="Lipcak, Ondrej" userId="318863fd-2a1a-495b-8f6d-1b8a86755126" providerId="ADAL" clId="{7FF5B2A7-D3E7-489F-BD06-9C823A2C4164}" dt="2022-10-06T06:03:13.559" v="171" actId="1076"/>
          <ac:picMkLst>
            <pc:docMk/>
            <pc:sldMk cId="2200227321" sldId="352"/>
            <ac:picMk id="12" creationId="{649E7B1A-5D01-3AB0-CFBB-4972EAF5AC44}"/>
          </ac:picMkLst>
        </pc:picChg>
      </pc:sldChg>
      <pc:sldChg chg="modSp mod">
        <pc:chgData name="Lipcak, Ondrej" userId="318863fd-2a1a-495b-8f6d-1b8a86755126" providerId="ADAL" clId="{7FF5B2A7-D3E7-489F-BD06-9C823A2C4164}" dt="2022-10-06T06:13:57.514" v="300" actId="1076"/>
        <pc:sldMkLst>
          <pc:docMk/>
          <pc:sldMk cId="1357258093" sldId="366"/>
        </pc:sldMkLst>
        <pc:picChg chg="mod">
          <ac:chgData name="Lipcak, Ondrej" userId="318863fd-2a1a-495b-8f6d-1b8a86755126" providerId="ADAL" clId="{7FF5B2A7-D3E7-489F-BD06-9C823A2C4164}" dt="2022-10-06T06:13:57.514" v="300" actId="1076"/>
          <ac:picMkLst>
            <pc:docMk/>
            <pc:sldMk cId="1357258093" sldId="366"/>
            <ac:picMk id="5" creationId="{0D4863C4-655C-CC7D-00E5-615FB41ABC13}"/>
          </ac:picMkLst>
        </pc:picChg>
      </pc:sldChg>
      <pc:sldChg chg="modSp mod">
        <pc:chgData name="Lipcak, Ondrej" userId="318863fd-2a1a-495b-8f6d-1b8a86755126" providerId="ADAL" clId="{7FF5B2A7-D3E7-489F-BD06-9C823A2C4164}" dt="2022-10-06T06:14:25.931" v="302" actId="2711"/>
        <pc:sldMkLst>
          <pc:docMk/>
          <pc:sldMk cId="1350723555" sldId="368"/>
        </pc:sldMkLst>
        <pc:graphicFrameChg chg="modGraphic">
          <ac:chgData name="Lipcak, Ondrej" userId="318863fd-2a1a-495b-8f6d-1b8a86755126" providerId="ADAL" clId="{7FF5B2A7-D3E7-489F-BD06-9C823A2C4164}" dt="2022-10-06T06:14:19.342" v="301" actId="2711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modGraphic">
          <ac:chgData name="Lipcak, Ondrej" userId="318863fd-2a1a-495b-8f6d-1b8a86755126" providerId="ADAL" clId="{7FF5B2A7-D3E7-489F-BD06-9C823A2C4164}" dt="2022-10-06T06:14:25.931" v="302" actId="2711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Chg chg="addSp modSp new mod">
        <pc:chgData name="Lipcak, Ondrej" userId="318863fd-2a1a-495b-8f6d-1b8a86755126" providerId="ADAL" clId="{7FF5B2A7-D3E7-489F-BD06-9C823A2C4164}" dt="2022-10-06T06:15:16.590" v="350" actId="1076"/>
        <pc:sldMkLst>
          <pc:docMk/>
          <pc:sldMk cId="1846676007" sldId="369"/>
        </pc:sldMkLst>
        <pc:spChg chg="mod">
          <ac:chgData name="Lipcak, Ondrej" userId="318863fd-2a1a-495b-8f6d-1b8a86755126" providerId="ADAL" clId="{7FF5B2A7-D3E7-489F-BD06-9C823A2C4164}" dt="2022-10-06T06:14:58.311" v="348" actId="20577"/>
          <ac:spMkLst>
            <pc:docMk/>
            <pc:sldMk cId="1846676007" sldId="369"/>
            <ac:spMk id="2" creationId="{F7B8A92F-F012-9582-CF5E-BD7D492BC725}"/>
          </ac:spMkLst>
        </pc:spChg>
        <pc:spChg chg="mod">
          <ac:chgData name="Lipcak, Ondrej" userId="318863fd-2a1a-495b-8f6d-1b8a86755126" providerId="ADAL" clId="{7FF5B2A7-D3E7-489F-BD06-9C823A2C4164}" dt="2022-10-06T06:13:50.395" v="299" actId="20577"/>
          <ac:spMkLst>
            <pc:docMk/>
            <pc:sldMk cId="1846676007" sldId="369"/>
            <ac:spMk id="3" creationId="{47FE2040-3A75-C2D0-07C3-17D3FFD8F1DA}"/>
          </ac:spMkLst>
        </pc:spChg>
        <pc:picChg chg="add mod">
          <ac:chgData name="Lipcak, Ondrej" userId="318863fd-2a1a-495b-8f6d-1b8a86755126" providerId="ADAL" clId="{7FF5B2A7-D3E7-489F-BD06-9C823A2C4164}" dt="2022-10-06T06:15:16.590" v="350" actId="1076"/>
          <ac:picMkLst>
            <pc:docMk/>
            <pc:sldMk cId="1846676007" sldId="369"/>
            <ac:picMk id="5" creationId="{03C9CB23-8A57-8E11-94E0-6FA3FA3107D4}"/>
          </ac:picMkLst>
        </pc:picChg>
      </pc:sldChg>
    </pc:docChg>
  </pc:docChgLst>
  <pc:docChgLst>
    <pc:chgData name="Lipcak, Ondrej" userId="318863fd-2a1a-495b-8f6d-1b8a86755126" providerId="ADAL" clId="{CFE3921E-880C-4022-8725-E61E664E6199}"/>
    <pc:docChg chg="undo custSel modSld">
      <pc:chgData name="Lipcak, Ondrej" userId="318863fd-2a1a-495b-8f6d-1b8a86755126" providerId="ADAL" clId="{CFE3921E-880C-4022-8725-E61E664E6199}" dt="2022-10-01T08:22:30.191" v="161" actId="20577"/>
      <pc:docMkLst>
        <pc:docMk/>
      </pc:docMkLst>
      <pc:sldChg chg="addSp modSp mod">
        <pc:chgData name="Lipcak, Ondrej" userId="318863fd-2a1a-495b-8f6d-1b8a86755126" providerId="ADAL" clId="{CFE3921E-880C-4022-8725-E61E664E6199}" dt="2022-10-01T08:21:10.234" v="152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CFE3921E-880C-4022-8725-E61E664E6199}" dt="2022-10-01T08:21:10.234" v="152" actId="1076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CFE3921E-880C-4022-8725-E61E664E6199}" dt="2022-10-01T08:18:55.346" v="89" actId="1076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CFE3921E-880C-4022-8725-E61E664E6199}" dt="2022-10-01T08:20:07.163" v="132" actId="1076"/>
          <ac:picMkLst>
            <pc:docMk/>
            <pc:sldMk cId="413402735" sldId="322"/>
            <ac:picMk id="5" creationId="{06403B7B-C2B8-1D15-8573-7C1838E813B7}"/>
          </ac:picMkLst>
        </pc:picChg>
      </pc:sldChg>
      <pc:sldChg chg="modSp mod modNotesTx">
        <pc:chgData name="Lipcak, Ondrej" userId="318863fd-2a1a-495b-8f6d-1b8a86755126" providerId="ADAL" clId="{CFE3921E-880C-4022-8725-E61E664E6199}" dt="2022-10-01T08:22:30.191" v="161" actId="20577"/>
        <pc:sldMkLst>
          <pc:docMk/>
          <pc:sldMk cId="485771753" sldId="360"/>
        </pc:sldMkLst>
        <pc:spChg chg="mod">
          <ac:chgData name="Lipcak, Ondrej" userId="318863fd-2a1a-495b-8f6d-1b8a86755126" providerId="ADAL" clId="{CFE3921E-880C-4022-8725-E61E664E6199}" dt="2022-10-01T08:17:24.023" v="42" actId="113"/>
          <ac:spMkLst>
            <pc:docMk/>
            <pc:sldMk cId="485771753" sldId="360"/>
            <ac:spMk id="3" creationId="{E7D969BC-ADF2-0ADD-9B62-A691718A88B3}"/>
          </ac:spMkLst>
        </pc:spChg>
      </pc:sldChg>
    </pc:docChg>
  </pc:docChgLst>
  <pc:docChgLst>
    <pc:chgData name="Lipcak, Ondrej" userId="318863fd-2a1a-495b-8f6d-1b8a86755126" providerId="ADAL" clId="{EFD3920C-6259-4D3A-922D-ED863E4F1762}"/>
    <pc:docChg chg="undo redo custSel addSld delSld modSld modMainMaster">
      <pc:chgData name="Lipcak, Ondrej" userId="318863fd-2a1a-495b-8f6d-1b8a86755126" providerId="ADAL" clId="{EFD3920C-6259-4D3A-922D-ED863E4F1762}" dt="2022-10-04T07:28:20.333" v="4796" actId="1076"/>
      <pc:docMkLst>
        <pc:docMk/>
      </pc:docMkLst>
      <pc:sldChg chg="addSp modSp mod">
        <pc:chgData name="Lipcak, Ondrej" userId="318863fd-2a1a-495b-8f6d-1b8a86755126" providerId="ADAL" clId="{EFD3920C-6259-4D3A-922D-ED863E4F1762}" dt="2022-10-01T16:09:44.498" v="4644" actId="114"/>
        <pc:sldMkLst>
          <pc:docMk/>
          <pc:sldMk cId="1442649820" sldId="285"/>
        </pc:sldMkLst>
        <pc:spChg chg="add mod">
          <ac:chgData name="Lipcak, Ondrej" userId="318863fd-2a1a-495b-8f6d-1b8a86755126" providerId="ADAL" clId="{EFD3920C-6259-4D3A-922D-ED863E4F1762}" dt="2022-10-01T16:09:44.498" v="4644" actId="114"/>
          <ac:spMkLst>
            <pc:docMk/>
            <pc:sldMk cId="1442649820" sldId="285"/>
            <ac:spMk id="4" creationId="{7B4CF6EF-C576-9506-EF36-71307B968506}"/>
          </ac:spMkLst>
        </pc:spChg>
        <pc:picChg chg="mod">
          <ac:chgData name="Lipcak, Ondrej" userId="318863fd-2a1a-495b-8f6d-1b8a86755126" providerId="ADAL" clId="{EFD3920C-6259-4D3A-922D-ED863E4F1762}" dt="2022-10-01T16:08:53.585" v="4642" actId="1076"/>
          <ac:picMkLst>
            <pc:docMk/>
            <pc:sldMk cId="1442649820" sldId="285"/>
            <ac:picMk id="7" creationId="{F42684CC-E777-4B59-9D6B-0D4DD53615A7}"/>
          </ac:picMkLst>
        </pc:picChg>
      </pc:sldChg>
      <pc:sldChg chg="modSp mod">
        <pc:chgData name="Lipcak, Ondrej" userId="318863fd-2a1a-495b-8f6d-1b8a86755126" providerId="ADAL" clId="{EFD3920C-6259-4D3A-922D-ED863E4F1762}" dt="2022-10-03T06:49:19.945" v="4789" actId="20577"/>
        <pc:sldMkLst>
          <pc:docMk/>
          <pc:sldMk cId="3677226" sldId="303"/>
        </pc:sldMkLst>
        <pc:spChg chg="mod">
          <ac:chgData name="Lipcak, Ondrej" userId="318863fd-2a1a-495b-8f6d-1b8a86755126" providerId="ADAL" clId="{EFD3920C-6259-4D3A-922D-ED863E4F1762}" dt="2022-10-03T06:49:19.945" v="4789" actId="20577"/>
          <ac:spMkLst>
            <pc:docMk/>
            <pc:sldMk cId="3677226" sldId="303"/>
            <ac:spMk id="3" creationId="{58EA681E-C293-41D4-B67F-8934E7DA0CCC}"/>
          </ac:spMkLst>
        </pc:spChg>
      </pc:sldChg>
      <pc:sldChg chg="addSp delSp modSp mod">
        <pc:chgData name="Lipcak, Ondrej" userId="318863fd-2a1a-495b-8f6d-1b8a86755126" providerId="ADAL" clId="{EFD3920C-6259-4D3A-922D-ED863E4F1762}" dt="2022-10-01T16:05:54.065" v="4638" actId="478"/>
        <pc:sldMkLst>
          <pc:docMk/>
          <pc:sldMk cId="419073081" sldId="307"/>
        </pc:sldMkLst>
        <pc:spChg chg="del">
          <ac:chgData name="Lipcak, Ondrej" userId="318863fd-2a1a-495b-8f6d-1b8a86755126" providerId="ADAL" clId="{EFD3920C-6259-4D3A-922D-ED863E4F1762}" dt="2022-10-01T16:05:47.535" v="4634" actId="478"/>
          <ac:spMkLst>
            <pc:docMk/>
            <pc:sldMk cId="419073081" sldId="307"/>
            <ac:spMk id="7" creationId="{637F4A76-8682-4998-920C-4A03FEAE026B}"/>
          </ac:spMkLst>
        </pc:spChg>
        <pc:spChg chg="add mod">
          <ac:chgData name="Lipcak, Ondrej" userId="318863fd-2a1a-495b-8f6d-1b8a86755126" providerId="ADAL" clId="{EFD3920C-6259-4D3A-922D-ED863E4F1762}" dt="2022-10-01T16:05:48.738" v="4635"/>
          <ac:spMkLst>
            <pc:docMk/>
            <pc:sldMk cId="419073081" sldId="307"/>
            <ac:spMk id="9" creationId="{DEFE5F09-54F2-0B66-CA70-5C94191A718F}"/>
          </ac:spMkLst>
        </pc:spChg>
        <pc:spChg chg="add del mod">
          <ac:chgData name="Lipcak, Ondrej" userId="318863fd-2a1a-495b-8f6d-1b8a86755126" providerId="ADAL" clId="{EFD3920C-6259-4D3A-922D-ED863E4F1762}" dt="2022-10-01T16:05:51.253" v="4636" actId="478"/>
          <ac:spMkLst>
            <pc:docMk/>
            <pc:sldMk cId="419073081" sldId="307"/>
            <ac:spMk id="10" creationId="{57816C57-9B6C-75C4-5F06-331440DC5785}"/>
          </ac:spMkLst>
        </pc:spChg>
        <pc:spChg chg="add del mod">
          <ac:chgData name="Lipcak, Ondrej" userId="318863fd-2a1a-495b-8f6d-1b8a86755126" providerId="ADAL" clId="{EFD3920C-6259-4D3A-922D-ED863E4F1762}" dt="2022-10-01T16:05:52.487" v="4637" actId="478"/>
          <ac:spMkLst>
            <pc:docMk/>
            <pc:sldMk cId="419073081" sldId="307"/>
            <ac:spMk id="11" creationId="{9E94261E-57C5-74C5-4ADA-8BA9451595F9}"/>
          </ac:spMkLst>
        </pc:spChg>
        <pc:spChg chg="add del mod">
          <ac:chgData name="Lipcak, Ondrej" userId="318863fd-2a1a-495b-8f6d-1b8a86755126" providerId="ADAL" clId="{EFD3920C-6259-4D3A-922D-ED863E4F1762}" dt="2022-10-01T16:05:54.065" v="4638" actId="478"/>
          <ac:spMkLst>
            <pc:docMk/>
            <pc:sldMk cId="419073081" sldId="307"/>
            <ac:spMk id="12" creationId="{46E05486-1737-A801-6E51-7C84759FA8E5}"/>
          </ac:spMkLst>
        </pc:spChg>
        <pc:picChg chg="add del">
          <ac:chgData name="Lipcak, Ondrej" userId="318863fd-2a1a-495b-8f6d-1b8a86755126" providerId="ADAL" clId="{EFD3920C-6259-4D3A-922D-ED863E4F1762}" dt="2022-10-01T16:01:48.298" v="4565" actId="478"/>
          <ac:picMkLst>
            <pc:docMk/>
            <pc:sldMk cId="419073081" sldId="307"/>
            <ac:picMk id="5" creationId="{BF6140EB-8DCD-FD8C-53EC-263CB81A20D4}"/>
          </ac:picMkLst>
        </pc:picChg>
        <pc:picChg chg="del">
          <ac:chgData name="Lipcak, Ondrej" userId="318863fd-2a1a-495b-8f6d-1b8a86755126" providerId="ADAL" clId="{EFD3920C-6259-4D3A-922D-ED863E4F1762}" dt="2022-10-01T16:01:44.341" v="4563" actId="478"/>
          <ac:picMkLst>
            <pc:docMk/>
            <pc:sldMk cId="419073081" sldId="307"/>
            <ac:picMk id="6" creationId="{40530607-BA76-4BA7-8160-DA7C4AB20C66}"/>
          </ac:picMkLst>
        </pc:picChg>
        <pc:picChg chg="add mod">
          <ac:chgData name="Lipcak, Ondrej" userId="318863fd-2a1a-495b-8f6d-1b8a86755126" providerId="ADAL" clId="{EFD3920C-6259-4D3A-922D-ED863E4F1762}" dt="2022-10-01T16:05:48.738" v="4635"/>
          <ac:picMkLst>
            <pc:docMk/>
            <pc:sldMk cId="419073081" sldId="307"/>
            <ac:picMk id="8" creationId="{D1508F21-446A-9C81-982C-9A135018CA13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1T16:05:38.038" v="4633" actId="478"/>
        <pc:sldMkLst>
          <pc:docMk/>
          <pc:sldMk cId="665462576" sldId="308"/>
        </pc:sldMkLst>
        <pc:spChg chg="add mod">
          <ac:chgData name="Lipcak, Ondrej" userId="318863fd-2a1a-495b-8f6d-1b8a86755126" providerId="ADAL" clId="{EFD3920C-6259-4D3A-922D-ED863E4F1762}" dt="2022-10-01T16:05:35.038" v="4631" actId="1076"/>
          <ac:spMkLst>
            <pc:docMk/>
            <pc:sldMk cId="665462576" sldId="308"/>
            <ac:spMk id="5" creationId="{6616F468-9D09-A24F-AD70-1878E2BA2D47}"/>
          </ac:spMkLst>
        </pc:spChg>
        <pc:spChg chg="del">
          <ac:chgData name="Lipcak, Ondrej" userId="318863fd-2a1a-495b-8f6d-1b8a86755126" providerId="ADAL" clId="{EFD3920C-6259-4D3A-922D-ED863E4F1762}" dt="2022-10-01T16:05:25.806" v="4628" actId="478"/>
          <ac:spMkLst>
            <pc:docMk/>
            <pc:sldMk cId="665462576" sldId="308"/>
            <ac:spMk id="7" creationId="{637F4A76-8682-4998-920C-4A03FEAE026B}"/>
          </ac:spMkLst>
        </pc:spChg>
        <pc:spChg chg="add del mod">
          <ac:chgData name="Lipcak, Ondrej" userId="318863fd-2a1a-495b-8f6d-1b8a86755126" providerId="ADAL" clId="{EFD3920C-6259-4D3A-922D-ED863E4F1762}" dt="2022-10-01T16:05:36.522" v="4632" actId="478"/>
          <ac:spMkLst>
            <pc:docMk/>
            <pc:sldMk cId="665462576" sldId="308"/>
            <ac:spMk id="8" creationId="{6347A923-C27E-113D-11D8-14DE36790F73}"/>
          </ac:spMkLst>
        </pc:spChg>
        <pc:spChg chg="add mod">
          <ac:chgData name="Lipcak, Ondrej" userId="318863fd-2a1a-495b-8f6d-1b8a86755126" providerId="ADAL" clId="{EFD3920C-6259-4D3A-922D-ED863E4F1762}" dt="2022-10-01T16:05:35.038" v="4631" actId="1076"/>
          <ac:spMkLst>
            <pc:docMk/>
            <pc:sldMk cId="665462576" sldId="308"/>
            <ac:spMk id="9" creationId="{346F8380-2786-AB6E-E946-E4DEF1921283}"/>
          </ac:spMkLst>
        </pc:spChg>
        <pc:spChg chg="add del mod">
          <ac:chgData name="Lipcak, Ondrej" userId="318863fd-2a1a-495b-8f6d-1b8a86755126" providerId="ADAL" clId="{EFD3920C-6259-4D3A-922D-ED863E4F1762}" dt="2022-10-01T16:05:38.038" v="4633" actId="478"/>
          <ac:spMkLst>
            <pc:docMk/>
            <pc:sldMk cId="665462576" sldId="308"/>
            <ac:spMk id="10" creationId="{F58E08AC-A7A2-6F73-CCC8-7F08E41568DB}"/>
          </ac:spMkLst>
        </pc:spChg>
        <pc:spChg chg="del">
          <ac:chgData name="Lipcak, Ondrej" userId="318863fd-2a1a-495b-8f6d-1b8a86755126" providerId="ADAL" clId="{EFD3920C-6259-4D3A-922D-ED863E4F1762}" dt="2022-10-01T16:05:25.806" v="4628" actId="478"/>
          <ac:spMkLst>
            <pc:docMk/>
            <pc:sldMk cId="665462576" sldId="308"/>
            <ac:spMk id="15" creationId="{659B1E0A-E351-4D6D-8741-922D23A70C5D}"/>
          </ac:spMkLst>
        </pc:spChg>
        <pc:picChg chg="add mod">
          <ac:chgData name="Lipcak, Ondrej" userId="318863fd-2a1a-495b-8f6d-1b8a86755126" providerId="ADAL" clId="{EFD3920C-6259-4D3A-922D-ED863E4F1762}" dt="2022-10-01T16:05:35.038" v="4631" actId="1076"/>
          <ac:picMkLst>
            <pc:docMk/>
            <pc:sldMk cId="665462576" sldId="308"/>
            <ac:picMk id="4" creationId="{EDB10BCF-5F47-0424-5D3C-B32C4CF1BDDC}"/>
          </ac:picMkLst>
        </pc:picChg>
        <pc:picChg chg="del">
          <ac:chgData name="Lipcak, Ondrej" userId="318863fd-2a1a-495b-8f6d-1b8a86755126" providerId="ADAL" clId="{EFD3920C-6259-4D3A-922D-ED863E4F1762}" dt="2022-10-01T16:05:25.806" v="4628" actId="478"/>
          <ac:picMkLst>
            <pc:docMk/>
            <pc:sldMk cId="665462576" sldId="308"/>
            <ac:picMk id="6" creationId="{40530607-BA76-4BA7-8160-DA7C4AB20C66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1T16:05:16.496" v="4627" actId="478"/>
        <pc:sldMkLst>
          <pc:docMk/>
          <pc:sldMk cId="3360003211" sldId="309"/>
        </pc:sldMkLst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5" creationId="{CA05DFF1-EAFB-8072-72EA-5AC5856A556A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7" creationId="{637F4A76-8682-4998-920C-4A03FEAE026B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8" creationId="{42A19761-3A6F-4D91-A045-7C534B67C605}"/>
          </ac:spMkLst>
        </pc:spChg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9" creationId="{1B0631D9-DE28-3EB3-E465-D277DA60FEAD}"/>
          </ac:spMkLst>
        </pc:spChg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10" creationId="{A21BC8B0-D64C-8E8D-C360-FF29BD15868D}"/>
          </ac:spMkLst>
        </pc:spChg>
        <pc:spChg chg="add del mod">
          <ac:chgData name="Lipcak, Ondrej" userId="318863fd-2a1a-495b-8f6d-1b8a86755126" providerId="ADAL" clId="{EFD3920C-6259-4D3A-922D-ED863E4F1762}" dt="2022-10-01T16:05:16.496" v="4627" actId="478"/>
          <ac:spMkLst>
            <pc:docMk/>
            <pc:sldMk cId="3360003211" sldId="309"/>
            <ac:spMk id="11" creationId="{06D2BC9D-E9A9-C87A-BBBD-6130A250D2AD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15" creationId="{659B1E0A-E351-4D6D-8741-922D23A70C5D}"/>
          </ac:spMkLst>
        </pc:spChg>
        <pc:picChg chg="add mod">
          <ac:chgData name="Lipcak, Ondrej" userId="318863fd-2a1a-495b-8f6d-1b8a86755126" providerId="ADAL" clId="{EFD3920C-6259-4D3A-922D-ED863E4F1762}" dt="2022-10-01T16:05:11.715" v="4626"/>
          <ac:picMkLst>
            <pc:docMk/>
            <pc:sldMk cId="3360003211" sldId="309"/>
            <ac:picMk id="4" creationId="{1099F3FE-5D1C-7415-CD47-7D6374D23079}"/>
          </ac:picMkLst>
        </pc:picChg>
        <pc:picChg chg="del">
          <ac:chgData name="Lipcak, Ondrej" userId="318863fd-2a1a-495b-8f6d-1b8a86755126" providerId="ADAL" clId="{EFD3920C-6259-4D3A-922D-ED863E4F1762}" dt="2022-10-01T16:05:10.434" v="4625" actId="478"/>
          <ac:picMkLst>
            <pc:docMk/>
            <pc:sldMk cId="3360003211" sldId="309"/>
            <ac:picMk id="6" creationId="{40530607-BA76-4BA7-8160-DA7C4AB20C66}"/>
          </ac:picMkLst>
        </pc:picChg>
      </pc:sldChg>
      <pc:sldChg chg="modSp mod">
        <pc:chgData name="Lipcak, Ondrej" userId="318863fd-2a1a-495b-8f6d-1b8a86755126" providerId="ADAL" clId="{EFD3920C-6259-4D3A-922D-ED863E4F1762}" dt="2022-10-01T16:10:19.988" v="4645" actId="114"/>
        <pc:sldMkLst>
          <pc:docMk/>
          <pc:sldMk cId="1204091444" sldId="312"/>
        </pc:sldMkLst>
        <pc:spChg chg="mod">
          <ac:chgData name="Lipcak, Ondrej" userId="318863fd-2a1a-495b-8f6d-1b8a86755126" providerId="ADAL" clId="{EFD3920C-6259-4D3A-922D-ED863E4F1762}" dt="2022-10-01T16:10:19.988" v="4645" actId="114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EFD3920C-6259-4D3A-922D-ED863E4F1762}" dt="2022-10-01T07:18:37.744" v="2845" actId="1076"/>
        <pc:sldMkLst>
          <pc:docMk/>
          <pc:sldMk cId="1938168842" sldId="314"/>
        </pc:sldMkLst>
        <pc:spChg chg="mod">
          <ac:chgData name="Lipcak, Ondrej" userId="318863fd-2a1a-495b-8f6d-1b8a86755126" providerId="ADAL" clId="{EFD3920C-6259-4D3A-922D-ED863E4F1762}" dt="2022-10-01T07:18:37.744" v="2845" actId="1076"/>
          <ac:spMkLst>
            <pc:docMk/>
            <pc:sldMk cId="1938168842" sldId="314"/>
            <ac:spMk id="6" creationId="{C27C1E4B-7334-5236-56FD-F6AFD9BE87F1}"/>
          </ac:spMkLst>
        </pc:spChg>
      </pc:sldChg>
      <pc:sldChg chg="modSp modNotesTx">
        <pc:chgData name="Lipcak, Ondrej" userId="318863fd-2a1a-495b-8f6d-1b8a86755126" providerId="ADAL" clId="{EFD3920C-6259-4D3A-922D-ED863E4F1762}" dt="2022-10-02T12:48:32.537" v="4718" actId="20577"/>
        <pc:sldMkLst>
          <pc:docMk/>
          <pc:sldMk cId="844298543" sldId="315"/>
        </pc:sldMkLst>
        <pc:spChg chg="mod">
          <ac:chgData name="Lipcak, Ondrej" userId="318863fd-2a1a-495b-8f6d-1b8a86755126" providerId="ADAL" clId="{EFD3920C-6259-4D3A-922D-ED863E4F1762}" dt="2022-10-01T16:14:19.941" v="4694" actId="20577"/>
          <ac:spMkLst>
            <pc:docMk/>
            <pc:sldMk cId="844298543" sldId="315"/>
            <ac:spMk id="3" creationId="{0C02DBD9-617F-4BDC-B8F7-F3454329A52D}"/>
          </ac:spMkLst>
        </pc:spChg>
      </pc:sldChg>
      <pc:sldChg chg="delSp modSp mod modClrScheme chgLayout">
        <pc:chgData name="Lipcak, Ondrej" userId="318863fd-2a1a-495b-8f6d-1b8a86755126" providerId="ADAL" clId="{EFD3920C-6259-4D3A-922D-ED863E4F1762}" dt="2022-10-02T12:50:53.821" v="4774" actId="113"/>
        <pc:sldMkLst>
          <pc:docMk/>
          <pc:sldMk cId="3375889744" sldId="319"/>
        </pc:sldMkLst>
        <pc:spChg chg="mod ord">
          <ac:chgData name="Lipcak, Ondrej" userId="318863fd-2a1a-495b-8f6d-1b8a86755126" providerId="ADAL" clId="{EFD3920C-6259-4D3A-922D-ED863E4F1762}" dt="2022-09-30T14:06:18.293" v="924" actId="700"/>
          <ac:spMkLst>
            <pc:docMk/>
            <pc:sldMk cId="3375889744" sldId="319"/>
            <ac:spMk id="2" creationId="{AFE5C0FD-510E-43BB-959B-C1A390BE6D11}"/>
          </ac:spMkLst>
        </pc:spChg>
        <pc:spChg chg="mod ord">
          <ac:chgData name="Lipcak, Ondrej" userId="318863fd-2a1a-495b-8f6d-1b8a86755126" providerId="ADAL" clId="{EFD3920C-6259-4D3A-922D-ED863E4F1762}" dt="2022-10-02T12:50:53.821" v="4774" actId="113"/>
          <ac:spMkLst>
            <pc:docMk/>
            <pc:sldMk cId="3375889744" sldId="319"/>
            <ac:spMk id="3" creationId="{166346D2-5BBA-4A40-8B31-CF0FF3FFE238}"/>
          </ac:spMkLst>
        </pc:spChg>
        <pc:spChg chg="del mod ord">
          <ac:chgData name="Lipcak, Ondrej" userId="318863fd-2a1a-495b-8f6d-1b8a86755126" providerId="ADAL" clId="{EFD3920C-6259-4D3A-922D-ED863E4F1762}" dt="2022-09-30T14:06:23.455" v="926" actId="478"/>
          <ac:spMkLst>
            <pc:docMk/>
            <pc:sldMk cId="3375889744" sldId="319"/>
            <ac:spMk id="4" creationId="{317A6BCA-0363-36D8-B601-2F1BEC30D9DD}"/>
          </ac:spMkLst>
        </pc:spChg>
      </pc:sldChg>
      <pc:sldChg chg="modSp mod">
        <pc:chgData name="Lipcak, Ondrej" userId="318863fd-2a1a-495b-8f6d-1b8a86755126" providerId="ADAL" clId="{EFD3920C-6259-4D3A-922D-ED863E4F1762}" dt="2022-09-30T11:43:23.266" v="249" actId="114"/>
        <pc:sldMkLst>
          <pc:docMk/>
          <pc:sldMk cId="3276163128" sldId="320"/>
        </pc:sldMkLst>
        <pc:spChg chg="mod">
          <ac:chgData name="Lipcak, Ondrej" userId="318863fd-2a1a-495b-8f6d-1b8a86755126" providerId="ADAL" clId="{EFD3920C-6259-4D3A-922D-ED863E4F1762}" dt="2022-09-30T11:43:23.266" v="249" actId="114"/>
          <ac:spMkLst>
            <pc:docMk/>
            <pc:sldMk cId="3276163128" sldId="320"/>
            <ac:spMk id="20" creationId="{A23D0AA8-09FB-143C-2379-4102BACF4748}"/>
          </ac:spMkLst>
        </pc:spChg>
        <pc:cxnChg chg="mod">
          <ac:chgData name="Lipcak, Ondrej" userId="318863fd-2a1a-495b-8f6d-1b8a86755126" providerId="ADAL" clId="{EFD3920C-6259-4D3A-922D-ED863E4F1762}" dt="2022-09-30T11:43:16.047" v="247" actId="692"/>
          <ac:cxnSpMkLst>
            <pc:docMk/>
            <pc:sldMk cId="3276163128" sldId="320"/>
            <ac:cxnSpMk id="9" creationId="{6E8E4BEE-A888-0569-C1CD-97081DFD5BFF}"/>
          </ac:cxnSpMkLst>
        </pc:cxnChg>
        <pc:cxnChg chg="mod">
          <ac:chgData name="Lipcak, Ondrej" userId="318863fd-2a1a-495b-8f6d-1b8a86755126" providerId="ADAL" clId="{EFD3920C-6259-4D3A-922D-ED863E4F1762}" dt="2022-09-30T11:43:18.588" v="248" actId="692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EFD3920C-6259-4D3A-922D-ED863E4F1762}" dt="2022-10-01T16:04:55.907" v="4624" actId="14100"/>
        <pc:sldMkLst>
          <pc:docMk/>
          <pc:sldMk cId="612513435" sldId="323"/>
        </pc:sldMkLst>
        <pc:spChg chg="mod">
          <ac:chgData name="Lipcak, Ondrej" userId="318863fd-2a1a-495b-8f6d-1b8a86755126" providerId="ADAL" clId="{EFD3920C-6259-4D3A-922D-ED863E4F1762}" dt="2022-10-01T16:04:52.392" v="4623" actId="14100"/>
          <ac:spMkLst>
            <pc:docMk/>
            <pc:sldMk cId="612513435" sldId="323"/>
            <ac:spMk id="7" creationId="{637F4A76-8682-4998-920C-4A03FEAE026B}"/>
          </ac:spMkLst>
        </pc:spChg>
        <pc:spChg chg="mod">
          <ac:chgData name="Lipcak, Ondrej" userId="318863fd-2a1a-495b-8f6d-1b8a86755126" providerId="ADAL" clId="{EFD3920C-6259-4D3A-922D-ED863E4F1762}" dt="2022-10-01T16:04:55.907" v="4624" actId="14100"/>
          <ac:spMkLst>
            <pc:docMk/>
            <pc:sldMk cId="612513435" sldId="323"/>
            <ac:spMk id="8" creationId="{42A19761-3A6F-4D91-A045-7C534B67C605}"/>
          </ac:spMkLst>
        </pc:spChg>
        <pc:spChg chg="mod">
          <ac:chgData name="Lipcak, Ondrej" userId="318863fd-2a1a-495b-8f6d-1b8a86755126" providerId="ADAL" clId="{EFD3920C-6259-4D3A-922D-ED863E4F1762}" dt="2022-10-01T16:04:48.237" v="4622" actId="1076"/>
          <ac:spMkLst>
            <pc:docMk/>
            <pc:sldMk cId="612513435" sldId="323"/>
            <ac:spMk id="10" creationId="{CD0B469B-2DB0-42AD-9956-DF45F8AF7039}"/>
          </ac:spMkLst>
        </pc:spChg>
        <pc:spChg chg="mod">
          <ac:chgData name="Lipcak, Ondrej" userId="318863fd-2a1a-495b-8f6d-1b8a86755126" providerId="ADAL" clId="{EFD3920C-6259-4D3A-922D-ED863E4F1762}" dt="2022-10-01T16:04:25.664" v="4615" actId="14100"/>
          <ac:spMkLst>
            <pc:docMk/>
            <pc:sldMk cId="612513435" sldId="323"/>
            <ac:spMk id="15" creationId="{659B1E0A-E351-4D6D-8741-922D23A70C5D}"/>
          </ac:spMkLst>
        </pc:spChg>
        <pc:picChg chg="add del mod ord">
          <ac:chgData name="Lipcak, Ondrej" userId="318863fd-2a1a-495b-8f6d-1b8a86755126" providerId="ADAL" clId="{EFD3920C-6259-4D3A-922D-ED863E4F1762}" dt="2022-10-01T16:03:53.126" v="4591" actId="478"/>
          <ac:picMkLst>
            <pc:docMk/>
            <pc:sldMk cId="612513435" sldId="323"/>
            <ac:picMk id="5" creationId="{8889C3FA-F645-F4B2-6922-2DF4F4F932A5}"/>
          </ac:picMkLst>
        </pc:picChg>
        <pc:picChg chg="del">
          <ac:chgData name="Lipcak, Ondrej" userId="318863fd-2a1a-495b-8f6d-1b8a86755126" providerId="ADAL" clId="{EFD3920C-6259-4D3A-922D-ED863E4F1762}" dt="2022-10-01T16:01:19.115" v="4557" actId="478"/>
          <ac:picMkLst>
            <pc:docMk/>
            <pc:sldMk cId="612513435" sldId="323"/>
            <ac:picMk id="6" creationId="{40530607-BA76-4BA7-8160-DA7C4AB20C66}"/>
          </ac:picMkLst>
        </pc:picChg>
        <pc:picChg chg="add del mod ord">
          <ac:chgData name="Lipcak, Ondrej" userId="318863fd-2a1a-495b-8f6d-1b8a86755126" providerId="ADAL" clId="{EFD3920C-6259-4D3A-922D-ED863E4F1762}" dt="2022-10-01T16:04:35.381" v="4619" actId="1076"/>
          <ac:picMkLst>
            <pc:docMk/>
            <pc:sldMk cId="612513435" sldId="323"/>
            <ac:picMk id="13" creationId="{FCC1C4B4-67C5-EF8A-2B45-6900034A25CB}"/>
          </ac:picMkLst>
        </pc:picChg>
      </pc:sldChg>
      <pc:sldChg chg="modSp mod">
        <pc:chgData name="Lipcak, Ondrej" userId="318863fd-2a1a-495b-8f6d-1b8a86755126" providerId="ADAL" clId="{EFD3920C-6259-4D3A-922D-ED863E4F1762}" dt="2022-10-01T07:21:40.970" v="2861" actId="20577"/>
        <pc:sldMkLst>
          <pc:docMk/>
          <pc:sldMk cId="1952982223" sldId="334"/>
        </pc:sldMkLst>
        <pc:spChg chg="mod">
          <ac:chgData name="Lipcak, Ondrej" userId="318863fd-2a1a-495b-8f6d-1b8a86755126" providerId="ADAL" clId="{EFD3920C-6259-4D3A-922D-ED863E4F1762}" dt="2022-10-01T07:21:40.970" v="2861" actId="20577"/>
          <ac:spMkLst>
            <pc:docMk/>
            <pc:sldMk cId="1952982223" sldId="33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13:57:25.220" v="4423" actId="6549"/>
        <pc:sldMkLst>
          <pc:docMk/>
          <pc:sldMk cId="1382936532" sldId="336"/>
        </pc:sldMkLst>
        <pc:spChg chg="mod">
          <ac:chgData name="Lipcak, Ondrej" userId="318863fd-2a1a-495b-8f6d-1b8a86755126" providerId="ADAL" clId="{EFD3920C-6259-4D3A-922D-ED863E4F1762}" dt="2022-10-01T13:57:25.220" v="4423" actId="6549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14:00:49.671" v="4474" actId="20577"/>
        <pc:sldMkLst>
          <pc:docMk/>
          <pc:sldMk cId="2901660938" sldId="339"/>
        </pc:sldMkLst>
        <pc:spChg chg="mod">
          <ac:chgData name="Lipcak, Ondrej" userId="318863fd-2a1a-495b-8f6d-1b8a86755126" providerId="ADAL" clId="{EFD3920C-6259-4D3A-922D-ED863E4F1762}" dt="2022-10-01T14:00:49.671" v="4474" actId="2057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07:25:20.766" v="2935" actId="20577"/>
        <pc:sldMkLst>
          <pc:docMk/>
          <pc:sldMk cId="459069814" sldId="340"/>
        </pc:sldMkLst>
        <pc:spChg chg="mod">
          <ac:chgData name="Lipcak, Ondrej" userId="318863fd-2a1a-495b-8f6d-1b8a86755126" providerId="ADAL" clId="{EFD3920C-6259-4D3A-922D-ED863E4F1762}" dt="2022-10-01T07:25:20.766" v="2935" actId="20577"/>
          <ac:spMkLst>
            <pc:docMk/>
            <pc:sldMk cId="459069814" sldId="340"/>
            <ac:spMk id="3" creationId="{E7D969BC-ADF2-0ADD-9B62-A691718A88B3}"/>
          </ac:spMkLst>
        </pc:spChg>
      </pc:sldChg>
      <pc:sldChg chg="addSp delSp modSp mod modClrScheme chgLayout">
        <pc:chgData name="Lipcak, Ondrej" userId="318863fd-2a1a-495b-8f6d-1b8a86755126" providerId="ADAL" clId="{EFD3920C-6259-4D3A-922D-ED863E4F1762}" dt="2022-09-30T12:32:29.086" v="443" actId="1076"/>
        <pc:sldMkLst>
          <pc:docMk/>
          <pc:sldMk cId="2306291151" sldId="344"/>
        </pc:sldMkLst>
        <pc:spChg chg="mod ord">
          <ac:chgData name="Lipcak, Ondrej" userId="318863fd-2a1a-495b-8f6d-1b8a86755126" providerId="ADAL" clId="{EFD3920C-6259-4D3A-922D-ED863E4F1762}" dt="2022-09-30T12:15:24.867" v="285" actId="700"/>
          <ac:spMkLst>
            <pc:docMk/>
            <pc:sldMk cId="2306291151" sldId="344"/>
            <ac:spMk id="2" creationId="{50B1320F-8B04-28D1-3DC3-1D0E0863C753}"/>
          </ac:spMkLst>
        </pc:spChg>
        <pc:spChg chg="mod ord">
          <ac:chgData name="Lipcak, Ondrej" userId="318863fd-2a1a-495b-8f6d-1b8a86755126" providerId="ADAL" clId="{EFD3920C-6259-4D3A-922D-ED863E4F1762}" dt="2022-09-30T12:25:20.477" v="402" actId="20577"/>
          <ac:spMkLst>
            <pc:docMk/>
            <pc:sldMk cId="2306291151" sldId="344"/>
            <ac:spMk id="3" creationId="{E7D969BC-ADF2-0ADD-9B62-A691718A88B3}"/>
          </ac:spMkLst>
        </pc:spChg>
        <pc:spChg chg="add del mod ord">
          <ac:chgData name="Lipcak, Ondrej" userId="318863fd-2a1a-495b-8f6d-1b8a86755126" providerId="ADAL" clId="{EFD3920C-6259-4D3A-922D-ED863E4F1762}" dt="2022-09-30T12:15:30.027" v="286" actId="478"/>
          <ac:spMkLst>
            <pc:docMk/>
            <pc:sldMk cId="2306291151" sldId="344"/>
            <ac:spMk id="4" creationId="{EEB353BE-406E-B926-6194-3F52BB640A36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6" creationId="{24665B21-165C-72C1-7044-560E1F29198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9" creationId="{7629E811-28DA-0E83-EB01-F73F0908824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0" creationId="{1032EC8A-A126-5E66-0FC4-BDF629F2489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1" creationId="{077D6204-144C-D870-84A0-7D427DC013B1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2" creationId="{6A2623D3-BCE6-CB89-DFA3-5F94F982EAC4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3" creationId="{A034805E-DEEA-7E74-9250-A1CE4BCDCB00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4" creationId="{7E0661CC-AC85-6156-521B-D37A0F077AC0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5" creationId="{B6BCE9D0-F85B-3047-75DA-33E6EA0CF4C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6" creationId="{E11B1C43-E92E-31D3-B164-E085BE6AD771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7" creationId="{9D2C1B23-0632-3F2D-C8F0-FC6252AAED5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8" creationId="{F43862EA-4200-7059-C16E-294FDF304C35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9" creationId="{0AD1354A-F71A-A8AB-CB0F-0E5EE99702FC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0" creationId="{A5D59F14-7590-EE33-0F9E-D2B6AE38A36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1" creationId="{E392F853-2916-339E-6E7F-E607AFA2990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3" creationId="{2CC02F1E-CE4A-F6C4-CB1D-D7DB440272EB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5" creationId="{7FFD28DD-8CCA-0D43-A6A7-0F4AE5F3083D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7" creationId="{1AEB619F-01AE-4244-EA7D-60A69E676477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8" creationId="{D0F60F1B-1CCE-E24A-6768-CB68F187296A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9" creationId="{C8CE89DB-7406-E1EA-9C4B-DA15E191F59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2" creationId="{855432A4-C750-2329-1F84-009F4BEC693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4" creationId="{29E1472B-257A-498A-4B16-48614DF8EFD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5" creationId="{ACCA65FB-3CEC-5501-D62A-3BE671087177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6" creationId="{D7EEA699-69A7-931C-77CF-E039938BCF6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7" creationId="{0F19CF9A-8995-A111-D803-35582144E21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9" creationId="{C7B8C20E-07BA-AC9C-8212-32E15BC195E5}"/>
          </ac:spMkLst>
        </pc:spChg>
        <pc:spChg chg="add del">
          <ac:chgData name="Lipcak, Ondrej" userId="318863fd-2a1a-495b-8f6d-1b8a86755126" providerId="ADAL" clId="{EFD3920C-6259-4D3A-922D-ED863E4F1762}" dt="2022-09-30T12:27:39.346" v="405"/>
          <ac:spMkLst>
            <pc:docMk/>
            <pc:sldMk cId="2306291151" sldId="344"/>
            <ac:spMk id="49" creationId="{F47D0FCA-AC97-6102-0D68-395249AE00DD}"/>
          </ac:spMkLst>
        </pc:spChg>
        <pc:spChg chg="add del">
          <ac:chgData name="Lipcak, Ondrej" userId="318863fd-2a1a-495b-8f6d-1b8a86755126" providerId="ADAL" clId="{EFD3920C-6259-4D3A-922D-ED863E4F1762}" dt="2022-09-30T12:27:39.346" v="405"/>
          <ac:spMkLst>
            <pc:docMk/>
            <pc:sldMk cId="2306291151" sldId="344"/>
            <ac:spMk id="50" creationId="{9FA1B5A9-407C-F6D7-CA9D-A1DF530AD34F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3" creationId="{5B699008-3FE4-E9AC-7DCD-76F641D8E881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4" creationId="{BF51B28D-C589-7789-1216-F3AE63313901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5" creationId="{E897057D-3227-67FC-7DC4-DD4CA94F4BA4}"/>
          </ac:spMkLst>
        </pc:spChg>
        <pc:grpChg chg="add del mod">
          <ac:chgData name="Lipcak, Ondrej" userId="318863fd-2a1a-495b-8f6d-1b8a86755126" providerId="ADAL" clId="{EFD3920C-6259-4D3A-922D-ED863E4F1762}" dt="2022-09-30T12:19:05.552" v="288" actId="478"/>
          <ac:grpSpMkLst>
            <pc:docMk/>
            <pc:sldMk cId="2306291151" sldId="344"/>
            <ac:grpSpMk id="5" creationId="{A9D9873F-A5DB-6195-55F0-F70BA8EDED9A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7" creationId="{C6909E2B-29B3-4A22-BA3B-023E5604B911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30" creationId="{003604D1-F995-B90B-66F9-4BF3E4ECDF03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33" creationId="{BB00AFEB-0D9A-7717-D47B-08038D5EF13A}"/>
          </ac:grpSpMkLst>
        </pc:grpChg>
        <pc:picChg chg="add mod">
          <ac:chgData name="Lipcak, Ondrej" userId="318863fd-2a1a-495b-8f6d-1b8a86755126" providerId="ADAL" clId="{EFD3920C-6259-4D3A-922D-ED863E4F1762}" dt="2022-09-30T12:18:53.276" v="287"/>
          <ac:picMkLst>
            <pc:docMk/>
            <pc:sldMk cId="2306291151" sldId="344"/>
            <ac:picMk id="8" creationId="{691AEBC6-7FAD-F60F-DAED-541B1DB40558}"/>
          </ac:picMkLst>
        </pc:picChg>
        <pc:picChg chg="add del mod">
          <ac:chgData name="Lipcak, Ondrej" userId="318863fd-2a1a-495b-8f6d-1b8a86755126" providerId="ADAL" clId="{EFD3920C-6259-4D3A-922D-ED863E4F1762}" dt="2022-09-30T12:22:00.792" v="294" actId="478"/>
          <ac:picMkLst>
            <pc:docMk/>
            <pc:sldMk cId="2306291151" sldId="344"/>
            <ac:picMk id="46" creationId="{50C770D8-A723-34C8-72ED-7AA60D5B2AE7}"/>
          </ac:picMkLst>
        </pc:picChg>
        <pc:picChg chg="add mod modCrop">
          <ac:chgData name="Lipcak, Ondrej" userId="318863fd-2a1a-495b-8f6d-1b8a86755126" providerId="ADAL" clId="{EFD3920C-6259-4D3A-922D-ED863E4F1762}" dt="2022-09-30T12:32:29.086" v="443" actId="1076"/>
          <ac:picMkLst>
            <pc:docMk/>
            <pc:sldMk cId="2306291151" sldId="344"/>
            <ac:picMk id="48" creationId="{4AD769CE-EC66-B20C-322C-7181BD680AD3}"/>
          </ac:picMkLst>
        </pc:picChg>
        <pc:picChg chg="add mod">
          <ac:chgData name="Lipcak, Ondrej" userId="318863fd-2a1a-495b-8f6d-1b8a86755126" providerId="ADAL" clId="{EFD3920C-6259-4D3A-922D-ED863E4F1762}" dt="2022-09-30T12:31:18.828" v="437" actId="1076"/>
          <ac:picMkLst>
            <pc:docMk/>
            <pc:sldMk cId="2306291151" sldId="344"/>
            <ac:picMk id="52" creationId="{A522CEED-3B3F-7799-44DD-CAD0A2E5B4CE}"/>
          </ac:picMkLst>
        </pc:picChg>
        <pc:picChg chg="add del">
          <ac:chgData name="Lipcak, Ondrej" userId="318863fd-2a1a-495b-8f6d-1b8a86755126" providerId="ADAL" clId="{EFD3920C-6259-4D3A-922D-ED863E4F1762}" dt="2022-09-30T12:27:39.346" v="405"/>
          <ac:picMkLst>
            <pc:docMk/>
            <pc:sldMk cId="2306291151" sldId="344"/>
            <ac:picMk id="1025" creationId="{AD23190C-847C-A824-DD8C-3B97786BCE5A}"/>
          </ac:picMkLst>
        </pc:pic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22" creationId="{D0857193-A682-D642-A0D1-FF3F2EA36623}"/>
          </ac:cxnSpMkLst>
        </pc:cxnChg>
        <pc:cxnChg chg="add mod">
          <ac:chgData name="Lipcak, Ondrej" userId="318863fd-2a1a-495b-8f6d-1b8a86755126" providerId="ADAL" clId="{EFD3920C-6259-4D3A-922D-ED863E4F1762}" dt="2022-09-30T12:19:05.552" v="288" actId="478"/>
          <ac:cxnSpMkLst>
            <pc:docMk/>
            <pc:sldMk cId="2306291151" sldId="344"/>
            <ac:cxnSpMk id="24" creationId="{1E6A9B9F-93B9-9BFB-7833-A350575C156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26" creationId="{5A4BDB30-9080-D647-43C6-136F2F2886C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31" creationId="{7E6D674E-0ED9-94DB-AEC2-2AEBD4F03D20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38" creationId="{C188D56D-6A3A-A8AF-10E9-DE597EC905BA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0" creationId="{3D37DBB9-F89C-4671-6515-5B1426364CCA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1" creationId="{F7E8C458-E496-51D6-79B9-4CC94061CC4B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2" creationId="{9F30E6FC-260A-7586-397B-FDCB5320924E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3" creationId="{67CA030D-1A03-A777-28A8-140E81CD480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4" creationId="{B5CB9D9A-BE03-9CC9-9B8C-EEF5D3C77067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5" creationId="{BC241EF0-9930-D050-3E06-61E352B60007}"/>
          </ac:cxnSpMkLst>
        </pc:cxnChg>
      </pc:sldChg>
      <pc:sldChg chg="modSp mod modNotesTx">
        <pc:chgData name="Lipcak, Ondrej" userId="318863fd-2a1a-495b-8f6d-1b8a86755126" providerId="ADAL" clId="{EFD3920C-6259-4D3A-922D-ED863E4F1762}" dt="2022-10-01T07:28:52.467" v="2936" actId="6549"/>
        <pc:sldMkLst>
          <pc:docMk/>
          <pc:sldMk cId="3378390014" sldId="346"/>
        </pc:sldMkLst>
        <pc:spChg chg="mod">
          <ac:chgData name="Lipcak, Ondrej" userId="318863fd-2a1a-495b-8f6d-1b8a86755126" providerId="ADAL" clId="{EFD3920C-6259-4D3A-922D-ED863E4F1762}" dt="2022-10-01T07:28:52.467" v="2936" actId="6549"/>
          <ac:spMkLst>
            <pc:docMk/>
            <pc:sldMk cId="3378390014" sldId="346"/>
            <ac:spMk id="3" creationId="{E7D969BC-ADF2-0ADD-9B62-A691718A88B3}"/>
          </ac:spMkLst>
        </pc:spChg>
      </pc:sldChg>
      <pc:sldChg chg="add del">
        <pc:chgData name="Lipcak, Ondrej" userId="318863fd-2a1a-495b-8f6d-1b8a86755126" providerId="ADAL" clId="{EFD3920C-6259-4D3A-922D-ED863E4F1762}" dt="2022-09-30T12:42:37.670" v="490" actId="47"/>
        <pc:sldMkLst>
          <pc:docMk/>
          <pc:sldMk cId="2537205286" sldId="348"/>
        </pc:sldMkLst>
      </pc:sldChg>
      <pc:sldChg chg="modSp mod">
        <pc:chgData name="Lipcak, Ondrej" userId="318863fd-2a1a-495b-8f6d-1b8a86755126" providerId="ADAL" clId="{EFD3920C-6259-4D3A-922D-ED863E4F1762}" dt="2022-10-01T14:00:52.515" v="4475" actId="6549"/>
        <pc:sldMkLst>
          <pc:docMk/>
          <pc:sldMk cId="1537808699" sldId="349"/>
        </pc:sldMkLst>
        <pc:spChg chg="mod">
          <ac:chgData name="Lipcak, Ondrej" userId="318863fd-2a1a-495b-8f6d-1b8a86755126" providerId="ADAL" clId="{EFD3920C-6259-4D3A-922D-ED863E4F1762}" dt="2022-10-01T14:00:52.515" v="4475" actId="6549"/>
          <ac:spMkLst>
            <pc:docMk/>
            <pc:sldMk cId="1537808699" sldId="349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EFD3920C-6259-4D3A-922D-ED863E4F1762}" dt="2022-09-30T14:03:37.893" v="822" actId="207"/>
        <pc:sldMkLst>
          <pc:docMk/>
          <pc:sldMk cId="906609420" sldId="350"/>
        </pc:sldMkLst>
        <pc:spChg chg="del">
          <ac:chgData name="Lipcak, Ondrej" userId="318863fd-2a1a-495b-8f6d-1b8a86755126" providerId="ADAL" clId="{EFD3920C-6259-4D3A-922D-ED863E4F1762}" dt="2022-09-30T11:38:06.981" v="154" actId="478"/>
          <ac:spMkLst>
            <pc:docMk/>
            <pc:sldMk cId="906609420" sldId="350"/>
            <ac:spMk id="4" creationId="{9F1D77BC-3B9D-E19A-8BA0-95F4E24C85FF}"/>
          </ac:spMkLst>
        </pc:spChg>
        <pc:spChg chg="mod">
          <ac:chgData name="Lipcak, Ondrej" userId="318863fd-2a1a-495b-8f6d-1b8a86755126" providerId="ADAL" clId="{EFD3920C-6259-4D3A-922D-ED863E4F1762}" dt="2022-09-30T11:31:21.703" v="62" actId="1076"/>
          <ac:spMkLst>
            <pc:docMk/>
            <pc:sldMk cId="906609420" sldId="350"/>
            <ac:spMk id="10" creationId="{4719D388-AB01-4A12-8938-E8E27C699B69}"/>
          </ac:spMkLst>
        </pc:spChg>
        <pc:spChg chg="mod">
          <ac:chgData name="Lipcak, Ondrej" userId="318863fd-2a1a-495b-8f6d-1b8a86755126" providerId="ADAL" clId="{EFD3920C-6259-4D3A-922D-ED863E4F1762}" dt="2022-09-30T11:39:02.493" v="168" actId="14100"/>
          <ac:spMkLst>
            <pc:docMk/>
            <pc:sldMk cId="906609420" sldId="350"/>
            <ac:spMk id="12" creationId="{65D8B619-6799-1F71-42E2-0652F76D388D}"/>
          </ac:spMkLst>
        </pc:spChg>
        <pc:spChg chg="mod">
          <ac:chgData name="Lipcak, Ondrej" userId="318863fd-2a1a-495b-8f6d-1b8a86755126" providerId="ADAL" clId="{EFD3920C-6259-4D3A-922D-ED863E4F1762}" dt="2022-09-30T11:39:07.438" v="169" actId="14100"/>
          <ac:spMkLst>
            <pc:docMk/>
            <pc:sldMk cId="906609420" sldId="350"/>
            <ac:spMk id="23" creationId="{3508A894-DB66-495A-ED8B-9742E103FA1C}"/>
          </ac:spMkLst>
        </pc:spChg>
        <pc:spChg chg="mod">
          <ac:chgData name="Lipcak, Ondrej" userId="318863fd-2a1a-495b-8f6d-1b8a86755126" providerId="ADAL" clId="{EFD3920C-6259-4D3A-922D-ED863E4F1762}" dt="2022-09-30T11:40:22.590" v="196" actId="255"/>
          <ac:spMkLst>
            <pc:docMk/>
            <pc:sldMk cId="906609420" sldId="350"/>
            <ac:spMk id="43" creationId="{5C4725C1-9FD9-F3F9-8498-F5E992ABA3C1}"/>
          </ac:spMkLst>
        </pc:spChg>
        <pc:graphicFrameChg chg="add del mod">
          <ac:chgData name="Lipcak, Ondrej" userId="318863fd-2a1a-495b-8f6d-1b8a86755126" providerId="ADAL" clId="{EFD3920C-6259-4D3A-922D-ED863E4F1762}" dt="2022-09-30T11:29:33.038" v="7" actId="478"/>
          <ac:graphicFrameMkLst>
            <pc:docMk/>
            <pc:sldMk cId="906609420" sldId="350"/>
            <ac:graphicFrameMk id="3" creationId="{6FDC0069-562D-43F7-8F20-2F8F484ECEC2}"/>
          </ac:graphicFrameMkLst>
        </pc:graphicFrameChg>
        <pc:graphicFrameChg chg="add mod">
          <ac:chgData name="Lipcak, Ondrej" userId="318863fd-2a1a-495b-8f6d-1b8a86755126" providerId="ADAL" clId="{EFD3920C-6259-4D3A-922D-ED863E4F1762}" dt="2022-09-30T11:29:39.815" v="12"/>
          <ac:graphicFrameMkLst>
            <pc:docMk/>
            <pc:sldMk cId="906609420" sldId="350"/>
            <ac:graphicFrameMk id="6" creationId="{7BC438DD-9670-41E8-A4C2-BCD17C608C0D}"/>
          </ac:graphicFrameMkLst>
        </pc:graphicFrameChg>
        <pc:graphicFrameChg chg="add mod ord">
          <ac:chgData name="Lipcak, Ondrej" userId="318863fd-2a1a-495b-8f6d-1b8a86755126" providerId="ADAL" clId="{EFD3920C-6259-4D3A-922D-ED863E4F1762}" dt="2022-09-30T14:03:34.826" v="820" actId="207"/>
          <ac:graphicFrameMkLst>
            <pc:docMk/>
            <pc:sldMk cId="906609420" sldId="350"/>
            <ac:graphicFrameMk id="8" creationId="{6FDC0069-562D-43F7-8F20-2F8F484ECEC2}"/>
          </ac:graphicFrameMkLst>
        </pc:graphicFrameChg>
        <pc:graphicFrameChg chg="add mod ord">
          <ac:chgData name="Lipcak, Ondrej" userId="318863fd-2a1a-495b-8f6d-1b8a86755126" providerId="ADAL" clId="{EFD3920C-6259-4D3A-922D-ED863E4F1762}" dt="2022-09-30T14:03:37.893" v="822" actId="207"/>
          <ac:graphicFrameMkLst>
            <pc:docMk/>
            <pc:sldMk cId="906609420" sldId="350"/>
            <ac:graphicFrameMk id="9" creationId="{28B84781-280F-4292-A4A2-03F889233DB9}"/>
          </ac:graphicFrameMkLst>
        </pc:graphicFrameChg>
        <pc:picChg chg="del">
          <ac:chgData name="Lipcak, Ondrej" userId="318863fd-2a1a-495b-8f6d-1b8a86755126" providerId="ADAL" clId="{EFD3920C-6259-4D3A-922D-ED863E4F1762}" dt="2022-09-30T11:30:42.505" v="37" actId="478"/>
          <ac:picMkLst>
            <pc:docMk/>
            <pc:sldMk cId="906609420" sldId="350"/>
            <ac:picMk id="16" creationId="{0A33A5FA-7341-490B-9A03-3B5D7C22DEE3}"/>
          </ac:picMkLst>
        </pc:picChg>
        <pc:picChg chg="del">
          <ac:chgData name="Lipcak, Ondrej" userId="318863fd-2a1a-495b-8f6d-1b8a86755126" providerId="ADAL" clId="{EFD3920C-6259-4D3A-922D-ED863E4F1762}" dt="2022-09-30T11:29:08.628" v="0" actId="478"/>
          <ac:picMkLst>
            <pc:docMk/>
            <pc:sldMk cId="906609420" sldId="350"/>
            <ac:picMk id="17" creationId="{C38DC9EE-3014-42EE-B1FB-D6DCE7891395}"/>
          </ac:picMkLst>
        </pc:picChg>
        <pc:cxnChg chg="mod">
          <ac:chgData name="Lipcak, Ondrej" userId="318863fd-2a1a-495b-8f6d-1b8a86755126" providerId="ADAL" clId="{EFD3920C-6259-4D3A-922D-ED863E4F1762}" dt="2022-09-30T11:39:02.493" v="168" actId="14100"/>
          <ac:cxnSpMkLst>
            <pc:docMk/>
            <pc:sldMk cId="906609420" sldId="350"/>
            <ac:cxnSpMk id="5" creationId="{1AC45A96-34DC-EA1B-BB55-28B0BC279836}"/>
          </ac:cxnSpMkLst>
        </pc:cxnChg>
        <pc:cxnChg chg="mod">
          <ac:chgData name="Lipcak, Ondrej" userId="318863fd-2a1a-495b-8f6d-1b8a86755126" providerId="ADAL" clId="{EFD3920C-6259-4D3A-922D-ED863E4F1762}" dt="2022-09-30T11:39:13.302" v="171" actId="14100"/>
          <ac:cxnSpMkLst>
            <pc:docMk/>
            <pc:sldMk cId="906609420" sldId="350"/>
            <ac:cxnSpMk id="7" creationId="{34C14231-09F1-4E0F-1F21-31082A858EA4}"/>
          </ac:cxnSpMkLst>
        </pc:cxnChg>
        <pc:cxnChg chg="mod">
          <ac:chgData name="Lipcak, Ondrej" userId="318863fd-2a1a-495b-8f6d-1b8a86755126" providerId="ADAL" clId="{EFD3920C-6259-4D3A-922D-ED863E4F1762}" dt="2022-09-30T11:40:06.032" v="185" actId="692"/>
          <ac:cxnSpMkLst>
            <pc:docMk/>
            <pc:sldMk cId="906609420" sldId="350"/>
            <ac:cxnSpMk id="36" creationId="{C2AEC5D5-D348-D4C8-31F1-A88742EA1736}"/>
          </ac:cxnSpMkLst>
        </pc:cxnChg>
        <pc:cxnChg chg="mod">
          <ac:chgData name="Lipcak, Ondrej" userId="318863fd-2a1a-495b-8f6d-1b8a86755126" providerId="ADAL" clId="{EFD3920C-6259-4D3A-922D-ED863E4F1762}" dt="2022-09-30T13:52:57.400" v="791" actId="1036"/>
          <ac:cxnSpMkLst>
            <pc:docMk/>
            <pc:sldMk cId="906609420" sldId="350"/>
            <ac:cxnSpMk id="38" creationId="{DB2A4023-E29B-EA26-B674-A5D8F95D4D14}"/>
          </ac:cxnSpMkLst>
        </pc:cxnChg>
        <pc:cxnChg chg="mod">
          <ac:chgData name="Lipcak, Ondrej" userId="318863fd-2a1a-495b-8f6d-1b8a86755126" providerId="ADAL" clId="{EFD3920C-6259-4D3A-922D-ED863E4F1762}" dt="2022-09-30T11:40:30.845" v="198" actId="1076"/>
          <ac:cxnSpMkLst>
            <pc:docMk/>
            <pc:sldMk cId="906609420" sldId="350"/>
            <ac:cxnSpMk id="40" creationId="{2495FD7C-07BA-971F-B835-0AAB12B1D7D2}"/>
          </ac:cxnSpMkLst>
        </pc:cxnChg>
        <pc:cxnChg chg="mod">
          <ac:chgData name="Lipcak, Ondrej" userId="318863fd-2a1a-495b-8f6d-1b8a86755126" providerId="ADAL" clId="{EFD3920C-6259-4D3A-922D-ED863E4F1762}" dt="2022-09-30T11:40:29.435" v="197" actId="1076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mod">
        <pc:chgData name="Lipcak, Ondrej" userId="318863fd-2a1a-495b-8f6d-1b8a86755126" providerId="ADAL" clId="{EFD3920C-6259-4D3A-922D-ED863E4F1762}" dt="2022-09-30T11:42:34.885" v="245" actId="1076"/>
        <pc:sldMkLst>
          <pc:docMk/>
          <pc:sldMk cId="2200227321" sldId="352"/>
        </pc:sldMkLst>
        <pc:spChg chg="mod">
          <ac:chgData name="Lipcak, Ondrej" userId="318863fd-2a1a-495b-8f6d-1b8a86755126" providerId="ADAL" clId="{EFD3920C-6259-4D3A-922D-ED863E4F1762}" dt="2022-09-30T11:42:27.081" v="244" actId="113"/>
          <ac:spMkLst>
            <pc:docMk/>
            <pc:sldMk cId="2200227321" sldId="352"/>
            <ac:spMk id="3" creationId="{0C02DBD9-617F-4BDC-B8F7-F3454329A52D}"/>
          </ac:spMkLst>
        </pc:spChg>
        <pc:spChg chg="mod">
          <ac:chgData name="Lipcak, Ondrej" userId="318863fd-2a1a-495b-8f6d-1b8a86755126" providerId="ADAL" clId="{EFD3920C-6259-4D3A-922D-ED863E4F1762}" dt="2022-09-30T11:42:34.885" v="245" actId="1076"/>
          <ac:spMkLst>
            <pc:docMk/>
            <pc:sldMk cId="2200227321" sldId="352"/>
            <ac:spMk id="8" creationId="{5573D1F0-3AFF-3F72-7001-D2DA1206AC7D}"/>
          </ac:spMkLst>
        </pc:spChg>
        <pc:picChg chg="mod ord">
          <ac:chgData name="Lipcak, Ondrej" userId="318863fd-2a1a-495b-8f6d-1b8a86755126" providerId="ADAL" clId="{EFD3920C-6259-4D3A-922D-ED863E4F1762}" dt="2022-09-30T11:41:56.118" v="238" actId="1076"/>
          <ac:picMkLst>
            <pc:docMk/>
            <pc:sldMk cId="2200227321" sldId="352"/>
            <ac:picMk id="4" creationId="{F7AC8614-EBE6-540C-B3F3-B1AF1793A3FB}"/>
          </ac:picMkLst>
        </pc:picChg>
      </pc:sldChg>
      <pc:sldChg chg="delSp modSp mod">
        <pc:chgData name="Lipcak, Ondrej" userId="318863fd-2a1a-495b-8f6d-1b8a86755126" providerId="ADAL" clId="{EFD3920C-6259-4D3A-922D-ED863E4F1762}" dt="2022-10-01T13:26:46.435" v="3992" actId="20577"/>
        <pc:sldMkLst>
          <pc:docMk/>
          <pc:sldMk cId="3962932788" sldId="353"/>
        </pc:sldMkLst>
        <pc:spChg chg="mod">
          <ac:chgData name="Lipcak, Ondrej" userId="318863fd-2a1a-495b-8f6d-1b8a86755126" providerId="ADAL" clId="{EFD3920C-6259-4D3A-922D-ED863E4F1762}" dt="2022-09-30T13:51:51.908" v="789" actId="207"/>
          <ac:spMkLst>
            <pc:docMk/>
            <pc:sldMk cId="3962932788" sldId="353"/>
            <ac:spMk id="8" creationId="{7937AB3F-0790-D645-B58B-91F9FD13F923}"/>
          </ac:spMkLst>
        </pc:spChg>
        <pc:spChg chg="mod">
          <ac:chgData name="Lipcak, Ondrej" userId="318863fd-2a1a-495b-8f6d-1b8a86755126" providerId="ADAL" clId="{EFD3920C-6259-4D3A-922D-ED863E4F1762}" dt="2022-09-30T13:51:56.692" v="790" actId="20578"/>
          <ac:spMkLst>
            <pc:docMk/>
            <pc:sldMk cId="3962932788" sldId="353"/>
            <ac:spMk id="11" creationId="{38168B7F-F77C-B54A-9D85-D50A45D9A1F5}"/>
          </ac:spMkLst>
        </pc:spChg>
        <pc:spChg chg="mod">
          <ac:chgData name="Lipcak, Ondrej" userId="318863fd-2a1a-495b-8f6d-1b8a86755126" providerId="ADAL" clId="{EFD3920C-6259-4D3A-922D-ED863E4F1762}" dt="2022-09-30T13:51:22.220" v="775" actId="1076"/>
          <ac:spMkLst>
            <pc:docMk/>
            <pc:sldMk cId="3962932788" sldId="353"/>
            <ac:spMk id="16" creationId="{CEA0C054-E571-43F2-6E76-21FD4A84D70E}"/>
          </ac:spMkLst>
        </pc:spChg>
        <pc:spChg chg="del">
          <ac:chgData name="Lipcak, Ondrej" userId="318863fd-2a1a-495b-8f6d-1b8a86755126" providerId="ADAL" clId="{EFD3920C-6259-4D3A-922D-ED863E4F1762}" dt="2022-09-30T13:50:46.373" v="756" actId="478"/>
          <ac:spMkLst>
            <pc:docMk/>
            <pc:sldMk cId="3962932788" sldId="353"/>
            <ac:spMk id="21" creationId="{8263430F-74BB-2507-2DC3-14DE00CB7CA0}"/>
          </ac:spMkLst>
        </pc:spChg>
        <pc:spChg chg="mod">
          <ac:chgData name="Lipcak, Ondrej" userId="318863fd-2a1a-495b-8f6d-1b8a86755126" providerId="ADAL" clId="{EFD3920C-6259-4D3A-922D-ED863E4F1762}" dt="2022-10-01T13:26:46.435" v="3992" actId="20577"/>
          <ac:spMkLst>
            <pc:docMk/>
            <pc:sldMk cId="3962932788" sldId="353"/>
            <ac:spMk id="22" creationId="{24EE15C3-A58F-F750-9F04-CC8794996E8E}"/>
          </ac:spMkLst>
        </pc:spChg>
        <pc:cxnChg chg="mod">
          <ac:chgData name="Lipcak, Ondrej" userId="318863fd-2a1a-495b-8f6d-1b8a86755126" providerId="ADAL" clId="{EFD3920C-6259-4D3A-922D-ED863E4F1762}" dt="2022-09-30T13:51:06.349" v="767" actId="1035"/>
          <ac:cxnSpMkLst>
            <pc:docMk/>
            <pc:sldMk cId="3962932788" sldId="353"/>
            <ac:cxnSpMk id="12" creationId="{7334C7A7-F0F3-B501-5370-1A522D713DB8}"/>
          </ac:cxnSpMkLst>
        </pc:cxnChg>
        <pc:cxnChg chg="mod">
          <ac:chgData name="Lipcak, Ondrej" userId="318863fd-2a1a-495b-8f6d-1b8a86755126" providerId="ADAL" clId="{EFD3920C-6259-4D3A-922D-ED863E4F1762}" dt="2022-09-30T13:51:12.083" v="772" actId="1076"/>
          <ac:cxnSpMkLst>
            <pc:docMk/>
            <pc:sldMk cId="3962932788" sldId="353"/>
            <ac:cxnSpMk id="13" creationId="{713A4B40-9E2C-C05C-DB77-E1827E56B085}"/>
          </ac:cxnSpMkLst>
        </pc:cxnChg>
        <pc:cxnChg chg="mod">
          <ac:chgData name="Lipcak, Ondrej" userId="318863fd-2a1a-495b-8f6d-1b8a86755126" providerId="ADAL" clId="{EFD3920C-6259-4D3A-922D-ED863E4F1762}" dt="2022-09-30T13:51:13.613" v="773" actId="1076"/>
          <ac:cxnSpMkLst>
            <pc:docMk/>
            <pc:sldMk cId="3962932788" sldId="353"/>
            <ac:cxnSpMk id="14" creationId="{2564D84A-E730-5F08-1300-35225780D623}"/>
          </ac:cxnSpMkLst>
        </pc:cxnChg>
        <pc:cxnChg chg="mod">
          <ac:chgData name="Lipcak, Ondrej" userId="318863fd-2a1a-495b-8f6d-1b8a86755126" providerId="ADAL" clId="{EFD3920C-6259-4D3A-922D-ED863E4F1762}" dt="2022-09-30T13:51:15.087" v="774" actId="1076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mod">
        <pc:chgData name="Lipcak, Ondrej" userId="318863fd-2a1a-495b-8f6d-1b8a86755126" providerId="ADAL" clId="{EFD3920C-6259-4D3A-922D-ED863E4F1762}" dt="2022-10-01T13:59:11.239" v="4453" actId="20577"/>
        <pc:sldMkLst>
          <pc:docMk/>
          <pc:sldMk cId="2188679293" sldId="354"/>
        </pc:sldMkLst>
        <pc:spChg chg="mod">
          <ac:chgData name="Lipcak, Ondrej" userId="318863fd-2a1a-495b-8f6d-1b8a86755126" providerId="ADAL" clId="{EFD3920C-6259-4D3A-922D-ED863E4F1762}" dt="2022-10-01T13:59:11.239" v="4453" actId="20577"/>
          <ac:spMkLst>
            <pc:docMk/>
            <pc:sldMk cId="2188679293" sldId="354"/>
            <ac:spMk id="3" creationId="{C94680B9-B960-321F-DE42-66A9DC246274}"/>
          </ac:spMkLst>
        </pc:spChg>
        <pc:spChg chg="mod">
          <ac:chgData name="Lipcak, Ondrej" userId="318863fd-2a1a-495b-8f6d-1b8a86755126" providerId="ADAL" clId="{EFD3920C-6259-4D3A-922D-ED863E4F1762}" dt="2022-10-01T07:22:44.378" v="2880" actId="14100"/>
          <ac:spMkLst>
            <pc:docMk/>
            <pc:sldMk cId="2188679293" sldId="354"/>
            <ac:spMk id="12" creationId="{81A73A9A-30F1-87B5-D853-B138A36CB6DC}"/>
          </ac:spMkLst>
        </pc:spChg>
        <pc:graphicFrameChg chg="add del mod">
          <ac:chgData name="Lipcak, Ondrej" userId="318863fd-2a1a-495b-8f6d-1b8a86755126" providerId="ADAL" clId="{EFD3920C-6259-4D3A-922D-ED863E4F1762}" dt="2022-10-01T12:33:47.871" v="2960" actId="478"/>
          <ac:graphicFrameMkLst>
            <pc:docMk/>
            <pc:sldMk cId="2188679293" sldId="354"/>
            <ac:graphicFrameMk id="4" creationId="{363883FE-FB2A-4BD1-AADD-FFD2399B1515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5:18.648" v="2968" actId="478"/>
          <ac:graphicFrameMkLst>
            <pc:docMk/>
            <pc:sldMk cId="2188679293" sldId="354"/>
            <ac:graphicFrameMk id="5" creationId="{363883FE-FB2A-4BD1-AADD-FFD2399B1515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5:26.608" v="2971" actId="1076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del mod">
          <ac:chgData name="Lipcak, Ondrej" userId="318863fd-2a1a-495b-8f6d-1b8a86755126" providerId="ADAL" clId="{EFD3920C-6259-4D3A-922D-ED863E4F1762}" dt="2022-10-01T12:31:48.888" v="2937" actId="478"/>
          <ac:graphicFrameMkLst>
            <pc:docMk/>
            <pc:sldMk cId="2188679293" sldId="354"/>
            <ac:graphicFrameMk id="11" creationId="{363883FE-FB2A-4BD1-AADD-FFD2399B1515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1T16:06:00.407" v="4640"/>
        <pc:sldMkLst>
          <pc:docMk/>
          <pc:sldMk cId="1825564641" sldId="357"/>
        </pc:sldMkLst>
        <pc:picChg chg="add del mod">
          <ac:chgData name="Lipcak, Ondrej" userId="318863fd-2a1a-495b-8f6d-1b8a86755126" providerId="ADAL" clId="{EFD3920C-6259-4D3A-922D-ED863E4F1762}" dt="2022-10-01T16:00:23.288" v="4556" actId="478"/>
          <ac:picMkLst>
            <pc:docMk/>
            <pc:sldMk cId="1825564641" sldId="357"/>
            <ac:picMk id="4" creationId="{F4246883-CC52-2129-621C-06BC77489327}"/>
          </ac:picMkLst>
        </pc:picChg>
        <pc:picChg chg="add mod">
          <ac:chgData name="Lipcak, Ondrej" userId="318863fd-2a1a-495b-8f6d-1b8a86755126" providerId="ADAL" clId="{EFD3920C-6259-4D3A-922D-ED863E4F1762}" dt="2022-10-01T16:06:00.407" v="4640"/>
          <ac:picMkLst>
            <pc:docMk/>
            <pc:sldMk cId="1825564641" sldId="357"/>
            <ac:picMk id="5" creationId="{45A353CF-5E63-55D4-4A00-3C1AEF6D96F0}"/>
          </ac:picMkLst>
        </pc:picChg>
        <pc:picChg chg="del">
          <ac:chgData name="Lipcak, Ondrej" userId="318863fd-2a1a-495b-8f6d-1b8a86755126" providerId="ADAL" clId="{EFD3920C-6259-4D3A-922D-ED863E4F1762}" dt="2022-10-01T16:05:57.283" v="4639" actId="478"/>
          <ac:picMkLst>
            <pc:docMk/>
            <pc:sldMk cId="1825564641" sldId="357"/>
            <ac:picMk id="6" creationId="{40530607-BA76-4BA7-8160-DA7C4AB20C66}"/>
          </ac:picMkLst>
        </pc:picChg>
      </pc:sldChg>
      <pc:sldChg chg="add del">
        <pc:chgData name="Lipcak, Ondrej" userId="318863fd-2a1a-495b-8f6d-1b8a86755126" providerId="ADAL" clId="{EFD3920C-6259-4D3A-922D-ED863E4F1762}" dt="2022-09-30T12:42:38.926" v="491" actId="47"/>
        <pc:sldMkLst>
          <pc:docMk/>
          <pc:sldMk cId="1245754234" sldId="359"/>
        </pc:sldMkLst>
      </pc:sldChg>
      <pc:sldChg chg="modSp mod">
        <pc:chgData name="Lipcak, Ondrej" userId="318863fd-2a1a-495b-8f6d-1b8a86755126" providerId="ADAL" clId="{EFD3920C-6259-4D3A-922D-ED863E4F1762}" dt="2022-09-30T12:34:22.308" v="489" actId="207"/>
        <pc:sldMkLst>
          <pc:docMk/>
          <pc:sldMk cId="485771753" sldId="360"/>
        </pc:sldMkLst>
        <pc:spChg chg="mod">
          <ac:chgData name="Lipcak, Ondrej" userId="318863fd-2a1a-495b-8f6d-1b8a86755126" providerId="ADAL" clId="{EFD3920C-6259-4D3A-922D-ED863E4F1762}" dt="2022-09-30T12:34:22.308" v="489" actId="207"/>
          <ac:spMkLst>
            <pc:docMk/>
            <pc:sldMk cId="485771753" sldId="360"/>
            <ac:spMk id="3" creationId="{E7D969BC-ADF2-0ADD-9B62-A691718A88B3}"/>
          </ac:spMkLst>
        </pc:spChg>
        <pc:spChg chg="mod">
          <ac:chgData name="Lipcak, Ondrej" userId="318863fd-2a1a-495b-8f6d-1b8a86755126" providerId="ADAL" clId="{EFD3920C-6259-4D3A-922D-ED863E4F1762}" dt="2022-09-30T12:33:48.816" v="486" actId="14100"/>
          <ac:spMkLst>
            <pc:docMk/>
            <pc:sldMk cId="485771753" sldId="360"/>
            <ac:spMk id="11" creationId="{90FE1528-46A0-E530-1718-EDC1D018364E}"/>
          </ac:spMkLst>
        </pc:spChg>
        <pc:picChg chg="mod">
          <ac:chgData name="Lipcak, Ondrej" userId="318863fd-2a1a-495b-8f6d-1b8a86755126" providerId="ADAL" clId="{EFD3920C-6259-4D3A-922D-ED863E4F1762}" dt="2022-09-30T12:33:39.028" v="484" actId="1076"/>
          <ac:picMkLst>
            <pc:docMk/>
            <pc:sldMk cId="485771753" sldId="360"/>
            <ac:picMk id="5" creationId="{32A6FADE-F107-0D01-BB81-0F1E9CC7620F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2T12:52:05.178" v="4776"/>
        <pc:sldMkLst>
          <pc:docMk/>
          <pc:sldMk cId="1597818916" sldId="361"/>
        </pc:sldMkLst>
        <pc:spChg chg="mod">
          <ac:chgData name="Lipcak, Ondrej" userId="318863fd-2a1a-495b-8f6d-1b8a86755126" providerId="ADAL" clId="{EFD3920C-6259-4D3A-922D-ED863E4F1762}" dt="2022-10-01T13:59:36.301" v="4459" actId="6549"/>
          <ac:spMkLst>
            <pc:docMk/>
            <pc:sldMk cId="1597818916" sldId="361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05.178" v="4776"/>
          <ac:spMkLst>
            <pc:docMk/>
            <pc:sldMk cId="1597818916" sldId="361"/>
            <ac:spMk id="4" creationId="{09DD781A-C63D-0AE2-AAFF-40D632B227A0}"/>
          </ac:spMkLst>
        </pc:spChg>
        <pc:spChg chg="del">
          <ac:chgData name="Lipcak, Ondrej" userId="318863fd-2a1a-495b-8f6d-1b8a86755126" providerId="ADAL" clId="{EFD3920C-6259-4D3A-922D-ED863E4F1762}" dt="2022-10-02T12:52:05.004" v="4775" actId="478"/>
          <ac:spMkLst>
            <pc:docMk/>
            <pc:sldMk cId="1597818916" sldId="361"/>
            <ac:spMk id="6" creationId="{FDE994C2-5FE8-893D-9E4B-FBED7A5C00CC}"/>
          </ac:spMkLst>
        </pc:spChg>
        <pc:graphicFrameChg chg="add mod">
          <ac:chgData name="Lipcak, Ondrej" userId="318863fd-2a1a-495b-8f6d-1b8a86755126" providerId="ADAL" clId="{EFD3920C-6259-4D3A-922D-ED863E4F1762}" dt="2022-10-01T12:32:32.447" v="2948"/>
          <ac:graphicFrameMkLst>
            <pc:docMk/>
            <pc:sldMk cId="1597818916" sldId="361"/>
            <ac:graphicFrameMk id="4" creationId="{CEC260D6-3C63-4DB7-A312-7A0F8D7D80AC}"/>
          </ac:graphicFrameMkLst>
        </pc:graphicFrameChg>
        <pc:graphicFrameChg chg="del">
          <ac:chgData name="Lipcak, Ondrej" userId="318863fd-2a1a-495b-8f6d-1b8a86755126" providerId="ADAL" clId="{EFD3920C-6259-4D3A-922D-ED863E4F1762}" dt="2022-10-01T12:32:16.969" v="2941" actId="478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3:33.973" v="2953" actId="478"/>
          <ac:graphicFrameMkLst>
            <pc:docMk/>
            <pc:sldMk cId="1597818916" sldId="361"/>
            <ac:graphicFrameMk id="7" creationId="{CEC260D6-3C63-4DB7-A312-7A0F8D7D80AC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4:25.276" v="2967" actId="1076"/>
          <ac:graphicFrameMkLst>
            <pc:docMk/>
            <pc:sldMk cId="1597818916" sldId="361"/>
            <ac:graphicFrameMk id="8" creationId="{CEC260D6-3C63-4DB7-A312-7A0F8D7D80AC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08.672" v="4778"/>
        <pc:sldMkLst>
          <pc:docMk/>
          <pc:sldMk cId="279837646" sldId="362"/>
        </pc:sldMkLst>
        <pc:spChg chg="mod">
          <ac:chgData name="Lipcak, Ondrej" userId="318863fd-2a1a-495b-8f6d-1b8a86755126" providerId="ADAL" clId="{EFD3920C-6259-4D3A-922D-ED863E4F1762}" dt="2022-10-01T13:59:40.057" v="4460" actId="6549"/>
          <ac:spMkLst>
            <pc:docMk/>
            <pc:sldMk cId="279837646" sldId="362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08.672" v="4778"/>
          <ac:spMkLst>
            <pc:docMk/>
            <pc:sldMk cId="279837646" sldId="362"/>
            <ac:spMk id="5" creationId="{8ECF3A98-D47E-71D6-85F9-D5076B1494EE}"/>
          </ac:spMkLst>
        </pc:spChg>
        <pc:spChg chg="del">
          <ac:chgData name="Lipcak, Ondrej" userId="318863fd-2a1a-495b-8f6d-1b8a86755126" providerId="ADAL" clId="{EFD3920C-6259-4D3A-922D-ED863E4F1762}" dt="2022-10-02T12:52:08.472" v="4777" actId="478"/>
          <ac:spMkLst>
            <pc:docMk/>
            <pc:sldMk cId="279837646" sldId="362"/>
            <ac:spMk id="6" creationId="{E6ED98A8-82D3-307D-BE7E-2F5AF5C237E2}"/>
          </ac:spMkLst>
        </pc:spChg>
        <pc:graphicFrameChg chg="add mod">
          <ac:chgData name="Lipcak, Ondrej" userId="318863fd-2a1a-495b-8f6d-1b8a86755126" providerId="ADAL" clId="{EFD3920C-6259-4D3A-922D-ED863E4F1762}" dt="2022-10-01T12:38:14.671" v="2974" actId="1076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del mod">
          <ac:chgData name="Lipcak, Ondrej" userId="318863fd-2a1a-495b-8f6d-1b8a86755126" providerId="ADAL" clId="{EFD3920C-6259-4D3A-922D-ED863E4F1762}" dt="2022-10-01T12:32:19.352" v="2943" actId="478"/>
          <ac:graphicFrameMkLst>
            <pc:docMk/>
            <pc:sldMk cId="279837646" sldId="362"/>
            <ac:graphicFrameMk id="5" creationId="{85B275E1-07F3-4F2D-8A0D-40368A67FD1E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12.106" v="4780"/>
        <pc:sldMkLst>
          <pc:docMk/>
          <pc:sldMk cId="3320990768" sldId="363"/>
        </pc:sldMkLst>
        <pc:spChg chg="mod">
          <ac:chgData name="Lipcak, Ondrej" userId="318863fd-2a1a-495b-8f6d-1b8a86755126" providerId="ADAL" clId="{EFD3920C-6259-4D3A-922D-ED863E4F1762}" dt="2022-10-01T13:59:45.470" v="4462"/>
          <ac:spMkLst>
            <pc:docMk/>
            <pc:sldMk cId="3320990768" sldId="363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12.106" v="4780"/>
          <ac:spMkLst>
            <pc:docMk/>
            <pc:sldMk cId="3320990768" sldId="363"/>
            <ac:spMk id="4" creationId="{05867433-1D22-FFDB-9259-05CEA8272FB1}"/>
          </ac:spMkLst>
        </pc:spChg>
        <pc:spChg chg="del">
          <ac:chgData name="Lipcak, Ondrej" userId="318863fd-2a1a-495b-8f6d-1b8a86755126" providerId="ADAL" clId="{EFD3920C-6259-4D3A-922D-ED863E4F1762}" dt="2022-10-02T12:52:11.920" v="4779" actId="478"/>
          <ac:spMkLst>
            <pc:docMk/>
            <pc:sldMk cId="3320990768" sldId="363"/>
            <ac:spMk id="5" creationId="{2768B549-2857-C8EE-742A-03374366EF1F}"/>
          </ac:spMkLst>
        </pc:spChg>
        <pc:graphicFrameChg chg="del">
          <ac:chgData name="Lipcak, Ondrej" userId="318863fd-2a1a-495b-8f6d-1b8a86755126" providerId="ADAL" clId="{EFD3920C-6259-4D3A-922D-ED863E4F1762}" dt="2022-10-01T12:32:21.664" v="2944" actId="478"/>
          <ac:graphicFrameMkLst>
            <pc:docMk/>
            <pc:sldMk cId="3320990768" sldId="363"/>
            <ac:graphicFrameMk id="4" creationId="{3FBE4501-DCCD-423F-BF64-33476598BF33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8:32.800" v="2977" actId="1076"/>
          <ac:graphicFrameMkLst>
            <pc:docMk/>
            <pc:sldMk cId="3320990768" sldId="363"/>
            <ac:graphicFrameMk id="6" creationId="{3FBE4501-DCCD-423F-BF64-33476598BF33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15.524" v="4782"/>
        <pc:sldMkLst>
          <pc:docMk/>
          <pc:sldMk cId="3587408584" sldId="364"/>
        </pc:sldMkLst>
        <pc:spChg chg="mod">
          <ac:chgData name="Lipcak, Ondrej" userId="318863fd-2a1a-495b-8f6d-1b8a86755126" providerId="ADAL" clId="{EFD3920C-6259-4D3A-922D-ED863E4F1762}" dt="2022-10-01T13:59:52.369" v="4464" actId="6549"/>
          <ac:spMkLst>
            <pc:docMk/>
            <pc:sldMk cId="3587408584" sldId="364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15.524" v="4782"/>
          <ac:spMkLst>
            <pc:docMk/>
            <pc:sldMk cId="3587408584" sldId="364"/>
            <ac:spMk id="4" creationId="{D72BC470-5EFA-66BD-00A0-B534E645F096}"/>
          </ac:spMkLst>
        </pc:spChg>
        <pc:spChg chg="del">
          <ac:chgData name="Lipcak, Ondrej" userId="318863fd-2a1a-495b-8f6d-1b8a86755126" providerId="ADAL" clId="{EFD3920C-6259-4D3A-922D-ED863E4F1762}" dt="2022-10-02T12:52:15.344" v="4781" actId="478"/>
          <ac:spMkLst>
            <pc:docMk/>
            <pc:sldMk cId="3587408584" sldId="364"/>
            <ac:spMk id="5" creationId="{27121CDC-4D99-015C-9067-D4CC66ED65C2}"/>
          </ac:spMkLst>
        </pc:spChg>
        <pc:graphicFrameChg chg="del">
          <ac:chgData name="Lipcak, Ondrej" userId="318863fd-2a1a-495b-8f6d-1b8a86755126" providerId="ADAL" clId="{EFD3920C-6259-4D3A-922D-ED863E4F1762}" dt="2022-10-01T12:32:23.817" v="2945" actId="478"/>
          <ac:graphicFrameMkLst>
            <pc:docMk/>
            <pc:sldMk cId="3587408584" sldId="36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9:11.960" v="2981" actId="478"/>
          <ac:graphicFrameMkLst>
            <pc:docMk/>
            <pc:sldMk cId="3587408584" sldId="364"/>
            <ac:graphicFrameMk id="6" creationId="{3FBE4501-DCCD-423F-BF64-33476598BF33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9:20.292" v="2986" actId="1076"/>
          <ac:graphicFrameMkLst>
            <pc:docMk/>
            <pc:sldMk cId="3587408584" sldId="364"/>
            <ac:graphicFrameMk id="7" creationId="{B514927B-B188-47F0-9EF4-DA37828285D3}"/>
          </ac:graphicFrameMkLst>
        </pc:graphicFrameChg>
      </pc:sldChg>
      <pc:sldChg chg="addSp delSp modSp mod modNotesTx">
        <pc:chgData name="Lipcak, Ondrej" userId="318863fd-2a1a-495b-8f6d-1b8a86755126" providerId="ADAL" clId="{EFD3920C-6259-4D3A-922D-ED863E4F1762}" dt="2022-10-02T12:49:39.643" v="4725" actId="20577"/>
        <pc:sldMkLst>
          <pc:docMk/>
          <pc:sldMk cId="2178801094" sldId="365"/>
        </pc:sldMkLst>
        <pc:spChg chg="mod">
          <ac:chgData name="Lipcak, Ondrej" userId="318863fd-2a1a-495b-8f6d-1b8a86755126" providerId="ADAL" clId="{EFD3920C-6259-4D3A-922D-ED863E4F1762}" dt="2022-10-02T12:49:39.643" v="4725" actId="20577"/>
          <ac:spMkLst>
            <pc:docMk/>
            <pc:sldMk cId="2178801094" sldId="365"/>
            <ac:spMk id="3" creationId="{DCF89D94-3F1D-D0AE-AC18-7D0D56EB1CBA}"/>
          </ac:spMkLst>
        </pc:spChg>
        <pc:spChg chg="del">
          <ac:chgData name="Lipcak, Ondrej" userId="318863fd-2a1a-495b-8f6d-1b8a86755126" providerId="ADAL" clId="{EFD3920C-6259-4D3A-922D-ED863E4F1762}" dt="2022-09-30T13:27:30.562" v="531" actId="478"/>
          <ac:spMkLst>
            <pc:docMk/>
            <pc:sldMk cId="2178801094" sldId="365"/>
            <ac:spMk id="4" creationId="{C16F1247-35AB-546A-A4F0-B062B0A2C0A7}"/>
          </ac:spMkLst>
        </pc:spChg>
        <pc:spChg chg="add mod">
          <ac:chgData name="Lipcak, Ondrej" userId="318863fd-2a1a-495b-8f6d-1b8a86755126" providerId="ADAL" clId="{EFD3920C-6259-4D3A-922D-ED863E4F1762}" dt="2022-10-01T16:12:40.110" v="4681"/>
          <ac:spMkLst>
            <pc:docMk/>
            <pc:sldMk cId="2178801094" sldId="365"/>
            <ac:spMk id="4" creationId="{D95DBBF2-27A1-816F-881A-3D0B58DFC917}"/>
          </ac:spMkLst>
        </pc:spChg>
        <pc:spChg chg="mod ord">
          <ac:chgData name="Lipcak, Ondrej" userId="318863fd-2a1a-495b-8f6d-1b8a86755126" providerId="ADAL" clId="{EFD3920C-6259-4D3A-922D-ED863E4F1762}" dt="2022-10-01T16:13:44.361" v="4689" actId="1076"/>
          <ac:spMkLst>
            <pc:docMk/>
            <pc:sldMk cId="2178801094" sldId="365"/>
            <ac:spMk id="10" creationId="{1F7BE5F3-000E-270A-D7FD-9927A3FD2407}"/>
          </ac:spMkLst>
        </pc:spChg>
        <pc:spChg chg="add del mod">
          <ac:chgData name="Lipcak, Ondrej" userId="318863fd-2a1a-495b-8f6d-1b8a86755126" providerId="ADAL" clId="{EFD3920C-6259-4D3A-922D-ED863E4F1762}" dt="2022-09-30T13:49:46.216" v="745" actId="478"/>
          <ac:spMkLst>
            <pc:docMk/>
            <pc:sldMk cId="2178801094" sldId="365"/>
            <ac:spMk id="14" creationId="{940B4452-2A12-5D64-7C27-90CA0E82CC2E}"/>
          </ac:spMkLst>
        </pc:spChg>
        <pc:spChg chg="add del mod">
          <ac:chgData name="Lipcak, Ondrej" userId="318863fd-2a1a-495b-8f6d-1b8a86755126" providerId="ADAL" clId="{EFD3920C-6259-4D3A-922D-ED863E4F1762}" dt="2022-09-30T13:46:56.404" v="676"/>
          <ac:spMkLst>
            <pc:docMk/>
            <pc:sldMk cId="2178801094" sldId="365"/>
            <ac:spMk id="15" creationId="{C4AE6947-6063-E069-CA5E-40EEA176303C}"/>
          </ac:spMkLst>
        </pc:spChg>
        <pc:spChg chg="add mod">
          <ac:chgData name="Lipcak, Ondrej" userId="318863fd-2a1a-495b-8f6d-1b8a86755126" providerId="ADAL" clId="{EFD3920C-6259-4D3A-922D-ED863E4F1762}" dt="2022-10-01T16:13:47.566" v="4690" actId="1076"/>
          <ac:spMkLst>
            <pc:docMk/>
            <pc:sldMk cId="2178801094" sldId="365"/>
            <ac:spMk id="16" creationId="{6B768A8D-A85E-A2D6-EE2D-7BDC5D84DD5B}"/>
          </ac:spMkLst>
        </pc:spChg>
        <pc:spChg chg="mod">
          <ac:chgData name="Lipcak, Ondrej" userId="318863fd-2a1a-495b-8f6d-1b8a86755126" providerId="ADAL" clId="{EFD3920C-6259-4D3A-922D-ED863E4F1762}" dt="2022-10-01T16:13:19.890" v="4686" actId="1036"/>
          <ac:spMkLst>
            <pc:docMk/>
            <pc:sldMk cId="2178801094" sldId="365"/>
            <ac:spMk id="18" creationId="{E8024C6B-144E-B24D-DA41-87AF81815335}"/>
          </ac:spMkLst>
        </pc:spChg>
        <pc:spChg chg="mod">
          <ac:chgData name="Lipcak, Ondrej" userId="318863fd-2a1a-495b-8f6d-1b8a86755126" providerId="ADAL" clId="{EFD3920C-6259-4D3A-922D-ED863E4F1762}" dt="2022-10-01T16:13:19.890" v="4686" actId="1036"/>
          <ac:spMkLst>
            <pc:docMk/>
            <pc:sldMk cId="2178801094" sldId="365"/>
            <ac:spMk id="19" creationId="{2326637D-6256-BE62-E34B-56AE4716276D}"/>
          </ac:spMkLst>
        </pc:spChg>
        <pc:spChg chg="del mod">
          <ac:chgData name="Lipcak, Ondrej" userId="318863fd-2a1a-495b-8f6d-1b8a86755126" providerId="ADAL" clId="{EFD3920C-6259-4D3A-922D-ED863E4F1762}" dt="2022-09-30T13:47:09.920" v="678" actId="478"/>
          <ac:spMkLst>
            <pc:docMk/>
            <pc:sldMk cId="2178801094" sldId="365"/>
            <ac:spMk id="21" creationId="{EFE70C32-C4FD-0110-22A1-E42ADDE5EF97}"/>
          </ac:spMkLst>
        </pc:spChg>
        <pc:picChg chg="add mod">
          <ac:chgData name="Lipcak, Ondrej" userId="318863fd-2a1a-495b-8f6d-1b8a86755126" providerId="ADAL" clId="{EFD3920C-6259-4D3A-922D-ED863E4F1762}" dt="2022-10-01T16:13:19.890" v="4686" actId="1036"/>
          <ac:picMkLst>
            <pc:docMk/>
            <pc:sldMk cId="2178801094" sldId="365"/>
            <ac:picMk id="6" creationId="{A01F5958-6A63-87FF-E051-24FE08BCA894}"/>
          </ac:picMkLst>
        </pc:picChg>
        <pc:picChg chg="del">
          <ac:chgData name="Lipcak, Ondrej" userId="318863fd-2a1a-495b-8f6d-1b8a86755126" providerId="ADAL" clId="{EFD3920C-6259-4D3A-922D-ED863E4F1762}" dt="2022-09-30T13:26:25.521" v="512" actId="478"/>
          <ac:picMkLst>
            <pc:docMk/>
            <pc:sldMk cId="2178801094" sldId="365"/>
            <ac:picMk id="8" creationId="{085D7425-14EF-DBF8-DF8E-6290C1EAE957}"/>
          </ac:picMkLst>
        </pc:picChg>
        <pc:picChg chg="add mod ord">
          <ac:chgData name="Lipcak, Ondrej" userId="318863fd-2a1a-495b-8f6d-1b8a86755126" providerId="ADAL" clId="{EFD3920C-6259-4D3A-922D-ED863E4F1762}" dt="2022-10-01T16:13:19.890" v="4686" actId="1036"/>
          <ac:picMkLst>
            <pc:docMk/>
            <pc:sldMk cId="2178801094" sldId="365"/>
            <ac:picMk id="12" creationId="{80C7382C-3211-8701-CA06-0BE0BD568CB1}"/>
          </ac:picMkLst>
        </pc:picChg>
        <pc:picChg chg="del">
          <ac:chgData name="Lipcak, Ondrej" userId="318863fd-2a1a-495b-8f6d-1b8a86755126" providerId="ADAL" clId="{EFD3920C-6259-4D3A-922D-ED863E4F1762}" dt="2022-09-30T13:25:10.354" v="492" actId="478"/>
          <ac:picMkLst>
            <pc:docMk/>
            <pc:sldMk cId="2178801094" sldId="365"/>
            <ac:picMk id="13" creationId="{12D41838-DAD1-71C6-5E28-39AC281E63D3}"/>
          </ac:picMkLst>
        </pc:picChg>
        <pc:cxnChg chg="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7" creationId="{116851DE-0524-83E0-FC6A-997A32C4633C}"/>
          </ac:cxnSpMkLst>
        </pc:cxnChg>
        <pc:cxnChg chg="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9" creationId="{F0B8C570-A43F-3DC2-184B-E422210D9523}"/>
          </ac:cxnSpMkLst>
        </pc:cxnChg>
        <pc:cxnChg chg="add 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17" creationId="{1A06F517-BEFE-9733-CFFD-0AD01EC7DE55}"/>
          </ac:cxnSpMkLst>
        </pc:cxnChg>
      </pc:sldChg>
      <pc:sldChg chg="addSp delSp modSp new mod modClrScheme chgLayout">
        <pc:chgData name="Lipcak, Ondrej" userId="318863fd-2a1a-495b-8f6d-1b8a86755126" providerId="ADAL" clId="{EFD3920C-6259-4D3A-922D-ED863E4F1762}" dt="2022-10-01T14:03:58.030" v="4526" actId="20577"/>
        <pc:sldMkLst>
          <pc:docMk/>
          <pc:sldMk cId="1357258093" sldId="366"/>
        </pc:sldMkLst>
        <pc:spChg chg="del">
          <ac:chgData name="Lipcak, Ondrej" userId="318863fd-2a1a-495b-8f6d-1b8a86755126" providerId="ADAL" clId="{EFD3920C-6259-4D3A-922D-ED863E4F1762}" dt="2022-09-30T14:14:22.292" v="1272" actId="478"/>
          <ac:spMkLst>
            <pc:docMk/>
            <pc:sldMk cId="1357258093" sldId="366"/>
            <ac:spMk id="2" creationId="{5774183D-D431-6335-3748-830AF8339CC5}"/>
          </ac:spMkLst>
        </pc:spChg>
        <pc:spChg chg="add del mod ord">
          <ac:chgData name="Lipcak, Ondrej" userId="318863fd-2a1a-495b-8f6d-1b8a86755126" providerId="ADAL" clId="{EFD3920C-6259-4D3A-922D-ED863E4F1762}" dt="2022-10-01T14:03:17.943" v="4479" actId="700"/>
          <ac:spMkLst>
            <pc:docMk/>
            <pc:sldMk cId="1357258093" sldId="366"/>
            <ac:spMk id="2" creationId="{BD3440EF-23ED-17B5-67BF-7A7959543359}"/>
          </ac:spMkLst>
        </pc:spChg>
        <pc:spChg chg="del">
          <ac:chgData name="Lipcak, Ondrej" userId="318863fd-2a1a-495b-8f6d-1b8a86755126" providerId="ADAL" clId="{EFD3920C-6259-4D3A-922D-ED863E4F1762}" dt="2022-09-30T14:14:15.029" v="1268" actId="478"/>
          <ac:spMkLst>
            <pc:docMk/>
            <pc:sldMk cId="1357258093" sldId="366"/>
            <ac:spMk id="3" creationId="{51102590-DD8F-83EF-F25A-CDC43AB138B2}"/>
          </ac:spMkLst>
        </pc:spChg>
        <pc:spChg chg="add del mod ord">
          <ac:chgData name="Lipcak, Ondrej" userId="318863fd-2a1a-495b-8f6d-1b8a86755126" providerId="ADAL" clId="{EFD3920C-6259-4D3A-922D-ED863E4F1762}" dt="2022-10-01T14:03:17.943" v="4479" actId="700"/>
          <ac:spMkLst>
            <pc:docMk/>
            <pc:sldMk cId="1357258093" sldId="366"/>
            <ac:spMk id="3" creationId="{A2064B1D-26CE-7FEB-246F-E81D683BFD88}"/>
          </ac:spMkLst>
        </pc:spChg>
        <pc:spChg chg="add mod ord">
          <ac:chgData name="Lipcak, Ondrej" userId="318863fd-2a1a-495b-8f6d-1b8a86755126" providerId="ADAL" clId="{EFD3920C-6259-4D3A-922D-ED863E4F1762}" dt="2022-10-01T14:03:58.030" v="4526" actId="20577"/>
          <ac:spMkLst>
            <pc:docMk/>
            <pc:sldMk cId="1357258093" sldId="366"/>
            <ac:spMk id="4" creationId="{F7DE0764-3DFC-CA77-FE2E-1510B50F52F0}"/>
          </ac:spMkLst>
        </pc:spChg>
        <pc:spChg chg="add del mod ord">
          <ac:chgData name="Lipcak, Ondrej" userId="318863fd-2a1a-495b-8f6d-1b8a86755126" providerId="ADAL" clId="{EFD3920C-6259-4D3A-922D-ED863E4F1762}" dt="2022-10-01T14:03:30.305" v="4481" actId="478"/>
          <ac:spMkLst>
            <pc:docMk/>
            <pc:sldMk cId="1357258093" sldId="366"/>
            <ac:spMk id="6" creationId="{BF2EB9CD-2C64-0C32-B3CE-F0DE26B504CA}"/>
          </ac:spMkLst>
        </pc:spChg>
        <pc:picChg chg="add mod">
          <ac:chgData name="Lipcak, Ondrej" userId="318863fd-2a1a-495b-8f6d-1b8a86755126" providerId="ADAL" clId="{EFD3920C-6259-4D3A-922D-ED863E4F1762}" dt="2022-10-01T14:02:59.847" v="4477" actId="1076"/>
          <ac:picMkLst>
            <pc:docMk/>
            <pc:sldMk cId="1357258093" sldId="366"/>
            <ac:picMk id="5" creationId="{0D4863C4-655C-CC7D-00E5-615FB41ABC13}"/>
          </ac:picMkLst>
        </pc:picChg>
      </pc:sldChg>
      <pc:sldChg chg="addSp delSp modSp add mod">
        <pc:chgData name="Lipcak, Ondrej" userId="318863fd-2a1a-495b-8f6d-1b8a86755126" providerId="ADAL" clId="{EFD3920C-6259-4D3A-922D-ED863E4F1762}" dt="2022-10-04T07:28:20.333" v="4796" actId="1076"/>
        <pc:sldMkLst>
          <pc:docMk/>
          <pc:sldMk cId="1595712951" sldId="367"/>
        </pc:sldMkLst>
        <pc:spChg chg="mod">
          <ac:chgData name="Lipcak, Ondrej" userId="318863fd-2a1a-495b-8f6d-1b8a86755126" providerId="ADAL" clId="{EFD3920C-6259-4D3A-922D-ED863E4F1762}" dt="2022-10-01T12:42:16.617" v="3063" actId="20577"/>
          <ac:spMkLst>
            <pc:docMk/>
            <pc:sldMk cId="1595712951" sldId="367"/>
            <ac:spMk id="2" creationId="{50B1320F-8B04-28D1-3DC3-1D0E0863C753}"/>
          </ac:spMkLst>
        </pc:spChg>
        <pc:spChg chg="mod">
          <ac:chgData name="Lipcak, Ondrej" userId="318863fd-2a1a-495b-8f6d-1b8a86755126" providerId="ADAL" clId="{EFD3920C-6259-4D3A-922D-ED863E4F1762}" dt="2022-10-01T14:45:01.030" v="4554" actId="20577"/>
          <ac:spMkLst>
            <pc:docMk/>
            <pc:sldMk cId="1595712951" sldId="367"/>
            <ac:spMk id="3" creationId="{E7D969BC-ADF2-0ADD-9B62-A691718A88B3}"/>
          </ac:spMkLst>
        </pc:spChg>
        <pc:graphicFrameChg chg="add del mod">
          <ac:chgData name="Lipcak, Ondrej" userId="318863fd-2a1a-495b-8f6d-1b8a86755126" providerId="ADAL" clId="{EFD3920C-6259-4D3A-922D-ED863E4F1762}" dt="2022-10-04T07:28:14.082" v="4790" actId="478"/>
          <ac:graphicFrameMkLst>
            <pc:docMk/>
            <pc:sldMk cId="1595712951" sldId="367"/>
            <ac:graphicFrameMk id="4" creationId="{3C2AEF38-C55F-4081-B6CF-6E8443B00341}"/>
          </ac:graphicFrameMkLst>
        </pc:graphicFrameChg>
        <pc:graphicFrameChg chg="add mod">
          <ac:chgData name="Lipcak, Ondrej" userId="318863fd-2a1a-495b-8f6d-1b8a86755126" providerId="ADAL" clId="{EFD3920C-6259-4D3A-922D-ED863E4F1762}" dt="2022-10-04T07:28:16.186" v="4793"/>
          <ac:graphicFrameMkLst>
            <pc:docMk/>
            <pc:sldMk cId="1595712951" sldId="367"/>
            <ac:graphicFrameMk id="5" creationId="{3C2AEF38-C55F-4081-B6CF-6E8443B00341}"/>
          </ac:graphicFrameMkLst>
        </pc:graphicFrameChg>
        <pc:graphicFrameChg chg="add mod">
          <ac:chgData name="Lipcak, Ondrej" userId="318863fd-2a1a-495b-8f6d-1b8a86755126" providerId="ADAL" clId="{EFD3920C-6259-4D3A-922D-ED863E4F1762}" dt="2022-10-04T07:28:20.333" v="4796" actId="1076"/>
          <ac:graphicFrameMkLst>
            <pc:docMk/>
            <pc:sldMk cId="1595712951" sldId="367"/>
            <ac:graphicFrameMk id="6" creationId="{3C2AEF38-C55F-4081-B6CF-6E8443B00341}"/>
          </ac:graphicFrameMkLst>
        </pc:graphicFrameChg>
      </pc:sldChg>
      <pc:sldChg chg="addSp delSp modSp add mod">
        <pc:chgData name="Lipcak, Ondrej" userId="318863fd-2a1a-495b-8f6d-1b8a86755126" providerId="ADAL" clId="{EFD3920C-6259-4D3A-922D-ED863E4F1762}" dt="2022-10-01T13:37:34.248" v="4253" actId="790"/>
        <pc:sldMkLst>
          <pc:docMk/>
          <pc:sldMk cId="1350723555" sldId="368"/>
        </pc:sldMkLst>
        <pc:spChg chg="mod">
          <ac:chgData name="Lipcak, Ondrej" userId="318863fd-2a1a-495b-8f6d-1b8a86755126" providerId="ADAL" clId="{EFD3920C-6259-4D3A-922D-ED863E4F1762}" dt="2022-10-01T13:37:34.248" v="4253" actId="790"/>
          <ac:spMkLst>
            <pc:docMk/>
            <pc:sldMk cId="1350723555" sldId="368"/>
            <ac:spMk id="2" creationId="{50B1320F-8B04-28D1-3DC3-1D0E0863C753}"/>
          </ac:spMkLst>
        </pc:spChg>
        <pc:spChg chg="mod">
          <ac:chgData name="Lipcak, Ondrej" userId="318863fd-2a1a-495b-8f6d-1b8a86755126" providerId="ADAL" clId="{EFD3920C-6259-4D3A-922D-ED863E4F1762}" dt="2022-10-01T13:34:17.958" v="4171" actId="6549"/>
          <ac:spMkLst>
            <pc:docMk/>
            <pc:sldMk cId="1350723555" sldId="368"/>
            <ac:spMk id="3" creationId="{E7D969BC-ADF2-0ADD-9B62-A691718A88B3}"/>
          </ac:spMkLst>
        </pc:spChg>
        <pc:graphicFrameChg chg="add mod modGraphic">
          <ac:chgData name="Lipcak, Ondrej" userId="318863fd-2a1a-495b-8f6d-1b8a86755126" providerId="ADAL" clId="{EFD3920C-6259-4D3A-922D-ED863E4F1762}" dt="2022-10-01T13:37:03.176" v="4249" actId="113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3:31:23.076" v="4004" actId="478"/>
          <ac:graphicFrameMkLst>
            <pc:docMk/>
            <pc:sldMk cId="1350723555" sldId="368"/>
            <ac:graphicFrameMk id="5" creationId="{8A8893B5-C4A5-7A19-A1D7-8661635CAA56}"/>
          </ac:graphicFrameMkLst>
        </pc:graphicFrameChg>
        <pc:graphicFrameChg chg="add mod modGraphic">
          <ac:chgData name="Lipcak, Ondrej" userId="318863fd-2a1a-495b-8f6d-1b8a86755126" providerId="ADAL" clId="{EFD3920C-6259-4D3A-922D-ED863E4F1762}" dt="2022-10-01T13:37:10.616" v="4252" actId="113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MasterChg chg="modSp mod">
        <pc:chgData name="Lipcak, Ondrej" userId="318863fd-2a1a-495b-8f6d-1b8a86755126" providerId="ADAL" clId="{EFD3920C-6259-4D3A-922D-ED863E4F1762}" dt="2022-10-01T14:05:15.211" v="4532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EFD3920C-6259-4D3A-922D-ED863E4F1762}" dt="2022-10-01T14:05:15.211" v="4532" actId="20577"/>
          <ac:spMkLst>
            <pc:docMk/>
            <pc:sldMasterMk cId="0" sldId="2147483648"/>
            <ac:spMk id="3" creationId="{CA004CF9-5F4A-7CAA-2BB0-4B0321BEAE6A}"/>
          </ac:spMkLst>
        </pc:spChg>
      </pc:sldMasterChg>
    </pc:docChg>
  </pc:docChgLst>
  <pc:docChgLst>
    <pc:chgData name="Lipcak, Ondrej" userId="318863fd-2a1a-495b-8f6d-1b8a86755126" providerId="ADAL" clId="{21F727F6-538D-42F9-846B-64F270205DA5}"/>
    <pc:docChg chg="custSel delSld modSld modMainMaster">
      <pc:chgData name="Lipcak, Ondrej" userId="318863fd-2a1a-495b-8f6d-1b8a86755126" providerId="ADAL" clId="{21F727F6-538D-42F9-846B-64F270205DA5}" dt="2022-02-06T11:21:31.284" v="10" actId="6549"/>
      <pc:docMkLst>
        <pc:docMk/>
      </pc:docMkLst>
      <pc:sldChg chg="modNotesTx">
        <pc:chgData name="Lipcak, Ondrej" userId="318863fd-2a1a-495b-8f6d-1b8a86755126" providerId="ADAL" clId="{21F727F6-538D-42F9-846B-64F270205DA5}" dt="2022-02-06T10:55:22.995" v="0" actId="6549"/>
        <pc:sldMkLst>
          <pc:docMk/>
          <pc:sldMk cId="3677226" sldId="303"/>
        </pc:sldMkLst>
      </pc:sldChg>
      <pc:sldChg chg="modSp mod">
        <pc:chgData name="Lipcak, Ondrej" userId="318863fd-2a1a-495b-8f6d-1b8a86755126" providerId="ADAL" clId="{21F727F6-538D-42F9-846B-64F270205DA5}" dt="2022-02-06T10:57:22.739" v="9" actId="20577"/>
        <pc:sldMkLst>
          <pc:docMk/>
          <pc:sldMk cId="442393861" sldId="304"/>
        </pc:sldMkLst>
        <pc:spChg chg="mod">
          <ac:chgData name="Lipcak, Ondrej" userId="318863fd-2a1a-495b-8f6d-1b8a86755126" providerId="ADAL" clId="{21F727F6-538D-42F9-846B-64F270205DA5}" dt="2022-02-06T10:57:22.739" v="9" actId="20577"/>
          <ac:spMkLst>
            <pc:docMk/>
            <pc:sldMk cId="442393861" sldId="304"/>
            <ac:spMk id="3" creationId="{8009267B-25C3-4CE8-8ECB-4337E3FCE866}"/>
          </ac:spMkLst>
        </pc:spChg>
      </pc:sldChg>
      <pc:sldChg chg="modSp mod">
        <pc:chgData name="Lipcak, Ondrej" userId="318863fd-2a1a-495b-8f6d-1b8a86755126" providerId="ADAL" clId="{21F727F6-538D-42F9-846B-64F270205DA5}" dt="2022-02-06T11:21:31.284" v="10" actId="6549"/>
        <pc:sldMkLst>
          <pc:docMk/>
          <pc:sldMk cId="2722388062" sldId="311"/>
        </pc:sldMkLst>
        <pc:spChg chg="mod">
          <ac:chgData name="Lipcak, Ondrej" userId="318863fd-2a1a-495b-8f6d-1b8a86755126" providerId="ADAL" clId="{21F727F6-538D-42F9-846B-64F270205DA5}" dt="2022-02-06T11:21:31.284" v="10" actId="6549"/>
          <ac:spMkLst>
            <pc:docMk/>
            <pc:sldMk cId="2722388062" sldId="311"/>
            <ac:spMk id="3" creationId="{27B9203B-0DF1-4483-8C4F-03F06F143C7F}"/>
          </ac:spMkLst>
        </pc:spChg>
      </pc:sldChg>
      <pc:sldChg chg="del">
        <pc:chgData name="Lipcak, Ondrej" userId="318863fd-2a1a-495b-8f6d-1b8a86755126" providerId="ADAL" clId="{21F727F6-538D-42F9-846B-64F270205DA5}" dt="2022-02-06T10:55:45.793" v="1" actId="47"/>
        <pc:sldMkLst>
          <pc:docMk/>
          <pc:sldMk cId="1580510810" sldId="329"/>
        </pc:sldMkLst>
      </pc:sldChg>
      <pc:sldMasterChg chg="modSp mod modSldLayout">
        <pc:chgData name="Lipcak, Ondrej" userId="318863fd-2a1a-495b-8f6d-1b8a86755126" providerId="ADAL" clId="{21F727F6-538D-42F9-846B-64F270205DA5}" dt="2022-02-06T10:56:50.848" v="7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21F727F6-538D-42F9-846B-64F270205DA5}" dt="2022-02-06T10:56:50.848" v="7" actId="20577"/>
          <ac:spMkLst>
            <pc:docMk/>
            <pc:sldMasterMk cId="0" sldId="2147483648"/>
            <ac:spMk id="13" creationId="{C7806C36-D690-4B17-B6B1-24442B4E79C6}"/>
          </ac:spMkLst>
        </pc:spChg>
        <pc:sldLayoutChg chg="modSp mod">
          <pc:chgData name="Lipcak, Ondrej" userId="318863fd-2a1a-495b-8f6d-1b8a86755126" providerId="ADAL" clId="{21F727F6-538D-42F9-846B-64F270205DA5}" dt="2022-02-06T10:56:23.468" v="5" actId="20577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21F727F6-538D-42F9-846B-64F270205DA5}" dt="2022-02-06T10:56:23.468" v="5" actId="20577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</pc:sldMasterChg>
    </pc:docChg>
  </pc:docChgLst>
  <pc:docChgLst>
    <pc:chgData name="Lipcak, Ondrej" userId="318863fd-2a1a-495b-8f6d-1b8a86755126" providerId="ADAL" clId="{BF68EF7B-149D-46A0-A469-4938F394A936}"/>
    <pc:docChg chg="undo redo custSel addSld delSld modSld">
      <pc:chgData name="Lipcak, Ondrej" userId="318863fd-2a1a-495b-8f6d-1b8a86755126" providerId="ADAL" clId="{BF68EF7B-149D-46A0-A469-4938F394A936}" dt="2022-09-27T14:47:21.059" v="1225" actId="14100"/>
      <pc:docMkLst>
        <pc:docMk/>
      </pc:docMkLst>
      <pc:sldChg chg="addSp delSp modSp mod">
        <pc:chgData name="Lipcak, Ondrej" userId="318863fd-2a1a-495b-8f6d-1b8a86755126" providerId="ADAL" clId="{BF68EF7B-149D-46A0-A469-4938F394A936}" dt="2022-09-27T14:46:34.105" v="1223" actId="113"/>
        <pc:sldMkLst>
          <pc:docMk/>
          <pc:sldMk cId="3677226" sldId="303"/>
        </pc:sldMkLst>
        <pc:spChg chg="mod">
          <ac:chgData name="Lipcak, Ondrej" userId="318863fd-2a1a-495b-8f6d-1b8a86755126" providerId="ADAL" clId="{BF68EF7B-149D-46A0-A469-4938F394A936}" dt="2022-09-27T14:46:34.105" v="1223" actId="113"/>
          <ac:spMkLst>
            <pc:docMk/>
            <pc:sldMk cId="3677226" sldId="303"/>
            <ac:spMk id="3" creationId="{58EA681E-C293-41D4-B67F-8934E7DA0CCC}"/>
          </ac:spMkLst>
        </pc:spChg>
        <pc:picChg chg="add mod modCrop">
          <ac:chgData name="Lipcak, Ondrej" userId="318863fd-2a1a-495b-8f6d-1b8a86755126" providerId="ADAL" clId="{BF68EF7B-149D-46A0-A469-4938F394A936}" dt="2022-09-19T13:40:33.171" v="1174" actId="1076"/>
          <ac:picMkLst>
            <pc:docMk/>
            <pc:sldMk cId="3677226" sldId="303"/>
            <ac:picMk id="5" creationId="{7DADAF6D-9F89-3B65-7AFD-9E979AA23BA4}"/>
          </ac:picMkLst>
        </pc:picChg>
        <pc:picChg chg="mod">
          <ac:chgData name="Lipcak, Ondrej" userId="318863fd-2a1a-495b-8f6d-1b8a86755126" providerId="ADAL" clId="{BF68EF7B-149D-46A0-A469-4938F394A936}" dt="2022-09-19T13:48:55.089" v="1198" actId="1076"/>
          <ac:picMkLst>
            <pc:docMk/>
            <pc:sldMk cId="3677226" sldId="303"/>
            <ac:picMk id="6" creationId="{39D5962E-FE08-4D5B-9469-8360E2E0B208}"/>
          </ac:picMkLst>
        </pc:picChg>
        <pc:picChg chg="del mod ord">
          <ac:chgData name="Lipcak, Ondrej" userId="318863fd-2a1a-495b-8f6d-1b8a86755126" providerId="ADAL" clId="{BF68EF7B-149D-46A0-A469-4938F394A936}" dt="2022-09-19T13:32:32.470" v="1137" actId="478"/>
          <ac:picMkLst>
            <pc:docMk/>
            <pc:sldMk cId="3677226" sldId="303"/>
            <ac:picMk id="7" creationId="{B9448FE3-6F60-4D91-9367-EDB3F62BD11B}"/>
          </ac:picMkLst>
        </pc:picChg>
        <pc:picChg chg="del mod">
          <ac:chgData name="Lipcak, Ondrej" userId="318863fd-2a1a-495b-8f6d-1b8a86755126" providerId="ADAL" clId="{BF68EF7B-149D-46A0-A469-4938F394A936}" dt="2022-09-19T13:30:49.702" v="1129" actId="478"/>
          <ac:picMkLst>
            <pc:docMk/>
            <pc:sldMk cId="3677226" sldId="303"/>
            <ac:picMk id="9" creationId="{07E593B9-6BC3-469E-886F-1FF6D23EF675}"/>
          </ac:picMkLst>
        </pc:picChg>
        <pc:picChg chg="add mod modCrop">
          <ac:chgData name="Lipcak, Ondrej" userId="318863fd-2a1a-495b-8f6d-1b8a86755126" providerId="ADAL" clId="{BF68EF7B-149D-46A0-A469-4938F394A936}" dt="2022-09-19T13:48:51.788" v="1196" actId="1076"/>
          <ac:picMkLst>
            <pc:docMk/>
            <pc:sldMk cId="3677226" sldId="303"/>
            <ac:picMk id="10" creationId="{5E54849D-73E9-B2D4-3263-F51D532EABCF}"/>
          </ac:picMkLst>
        </pc:picChg>
        <pc:picChg chg="add del mod modCrop">
          <ac:chgData name="Lipcak, Ondrej" userId="318863fd-2a1a-495b-8f6d-1b8a86755126" providerId="ADAL" clId="{BF68EF7B-149D-46A0-A469-4938F394A936}" dt="2022-09-19T13:38:18.422" v="1163" actId="478"/>
          <ac:picMkLst>
            <pc:docMk/>
            <pc:sldMk cId="3677226" sldId="303"/>
            <ac:picMk id="12" creationId="{DCF360B4-3C10-BFE6-5709-13ABF286B57B}"/>
          </ac:picMkLst>
        </pc:picChg>
        <pc:picChg chg="add mod">
          <ac:chgData name="Lipcak, Ondrej" userId="318863fd-2a1a-495b-8f6d-1b8a86755126" providerId="ADAL" clId="{BF68EF7B-149D-46A0-A469-4938F394A936}" dt="2022-09-19T13:48:46.028" v="1191" actId="1076"/>
          <ac:picMkLst>
            <pc:docMk/>
            <pc:sldMk cId="3677226" sldId="303"/>
            <ac:picMk id="14" creationId="{96D1BFCF-D0E4-0654-9860-13A52CB269F9}"/>
          </ac:picMkLst>
        </pc:picChg>
        <pc:picChg chg="add del mod">
          <ac:chgData name="Lipcak, Ondrej" userId="318863fd-2a1a-495b-8f6d-1b8a86755126" providerId="ADAL" clId="{BF68EF7B-149D-46A0-A469-4938F394A936}" dt="2022-09-19T13:48:31.046" v="1184" actId="478"/>
          <ac:picMkLst>
            <pc:docMk/>
            <pc:sldMk cId="3677226" sldId="303"/>
            <ac:picMk id="16" creationId="{FE63045C-37CA-9E44-44D0-9F2C82F7FC52}"/>
          </ac:picMkLst>
        </pc:picChg>
        <pc:picChg chg="add mod">
          <ac:chgData name="Lipcak, Ondrej" userId="318863fd-2a1a-495b-8f6d-1b8a86755126" providerId="ADAL" clId="{BF68EF7B-149D-46A0-A469-4938F394A936}" dt="2022-09-19T13:48:50.083" v="1195" actId="1076"/>
          <ac:picMkLst>
            <pc:docMk/>
            <pc:sldMk cId="3677226" sldId="303"/>
            <ac:picMk id="17" creationId="{EC789128-7389-037E-99F8-601085D3B79B}"/>
          </ac:picMkLst>
        </pc:picChg>
        <pc:picChg chg="del mod">
          <ac:chgData name="Lipcak, Ondrej" userId="318863fd-2a1a-495b-8f6d-1b8a86755126" providerId="ADAL" clId="{BF68EF7B-149D-46A0-A469-4938F394A936}" dt="2022-09-19T13:32:34.944" v="1140" actId="478"/>
          <ac:picMkLst>
            <pc:docMk/>
            <pc:sldMk cId="3677226" sldId="303"/>
            <ac:picMk id="1026" creationId="{A9B083CD-9AB0-4031-AB3C-B6335493D54B}"/>
          </ac:picMkLst>
        </pc:picChg>
        <pc:picChg chg="del mod">
          <ac:chgData name="Lipcak, Ondrej" userId="318863fd-2a1a-495b-8f6d-1b8a86755126" providerId="ADAL" clId="{BF68EF7B-149D-46A0-A469-4938F394A936}" dt="2022-09-19T13:27:26.998" v="1086" actId="478"/>
          <ac:picMkLst>
            <pc:docMk/>
            <pc:sldMk cId="3677226" sldId="303"/>
            <ac:picMk id="1028" creationId="{66D23A81-7415-43A2-A2A2-3AE35508C390}"/>
          </ac:picMkLst>
        </pc:picChg>
        <pc:picChg chg="del mod">
          <ac:chgData name="Lipcak, Ondrej" userId="318863fd-2a1a-495b-8f6d-1b8a86755126" providerId="ADAL" clId="{BF68EF7B-149D-46A0-A469-4938F394A936}" dt="2022-09-19T13:48:44.358" v="1190" actId="478"/>
          <ac:picMkLst>
            <pc:docMk/>
            <pc:sldMk cId="3677226" sldId="303"/>
            <ac:picMk id="1034" creationId="{3B1ADF30-6EC9-4E2C-B525-58CCB11900A6}"/>
          </ac:picMkLst>
        </pc:picChg>
        <pc:picChg chg="mod">
          <ac:chgData name="Lipcak, Ondrej" userId="318863fd-2a1a-495b-8f6d-1b8a86755126" providerId="ADAL" clId="{BF68EF7B-149D-46A0-A469-4938F394A936}" dt="2022-09-19T13:48:53.248" v="1197" actId="1076"/>
          <ac:picMkLst>
            <pc:docMk/>
            <pc:sldMk cId="3677226" sldId="303"/>
            <ac:picMk id="1036" creationId="{8AE5AFBE-722E-4CD1-92C9-77FF23EBB04E}"/>
          </ac:picMkLst>
        </pc:picChg>
        <pc:picChg chg="del mod">
          <ac:chgData name="Lipcak, Ondrej" userId="318863fd-2a1a-495b-8f6d-1b8a86755126" providerId="ADAL" clId="{BF68EF7B-149D-46A0-A469-4938F394A936}" dt="2022-09-19T13:32:34.102" v="1139" actId="478"/>
          <ac:picMkLst>
            <pc:docMk/>
            <pc:sldMk cId="3677226" sldId="303"/>
            <ac:picMk id="1038" creationId="{E4C470D8-40AC-49B1-8BAD-6814D3C7218A}"/>
          </ac:picMkLst>
        </pc:picChg>
      </pc:sldChg>
      <pc:sldChg chg="del">
        <pc:chgData name="Lipcak, Ondrej" userId="318863fd-2a1a-495b-8f6d-1b8a86755126" providerId="ADAL" clId="{BF68EF7B-149D-46A0-A469-4938F394A936}" dt="2022-09-19T14:04:37.022" v="1199" actId="47"/>
        <pc:sldMkLst>
          <pc:docMk/>
          <pc:sldMk cId="442393861" sldId="304"/>
        </pc:sldMkLst>
      </pc:sldChg>
      <pc:sldChg chg="addSp modSp mod">
        <pc:chgData name="Lipcak, Ondrej" userId="318863fd-2a1a-495b-8f6d-1b8a86755126" providerId="ADAL" clId="{BF68EF7B-149D-46A0-A469-4938F394A936}" dt="2022-09-18T08:27:19.612" v="746" actId="1076"/>
        <pc:sldMkLst>
          <pc:docMk/>
          <pc:sldMk cId="1938168842" sldId="314"/>
        </pc:sldMkLst>
        <pc:spChg chg="add mod">
          <ac:chgData name="Lipcak, Ondrej" userId="318863fd-2a1a-495b-8f6d-1b8a86755126" providerId="ADAL" clId="{BF68EF7B-149D-46A0-A469-4938F394A936}" dt="2022-09-17T15:45:19.874" v="449" actId="571"/>
          <ac:spMkLst>
            <pc:docMk/>
            <pc:sldMk cId="1938168842" sldId="314"/>
            <ac:spMk id="6" creationId="{1F42F6CE-E96D-93A5-EF44-488F39E5D74D}"/>
          </ac:spMkLst>
        </pc:spChg>
        <pc:spChg chg="add mod">
          <ac:chgData name="Lipcak, Ondrej" userId="318863fd-2a1a-495b-8f6d-1b8a86755126" providerId="ADAL" clId="{BF68EF7B-149D-46A0-A469-4938F394A936}" dt="2022-09-18T08:27:19.612" v="746" actId="1076"/>
          <ac:spMkLst>
            <pc:docMk/>
            <pc:sldMk cId="1938168842" sldId="314"/>
            <ac:spMk id="6" creationId="{C27C1E4B-7334-5236-56FD-F6AFD9BE87F1}"/>
          </ac:spMkLst>
        </pc:spChg>
        <pc:picChg chg="mod">
          <ac:chgData name="Lipcak, Ondrej" userId="318863fd-2a1a-495b-8f6d-1b8a86755126" providerId="ADAL" clId="{BF68EF7B-149D-46A0-A469-4938F394A936}" dt="2022-09-18T08:27:17.059" v="745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BF68EF7B-149D-46A0-A469-4938F394A936}" dt="2022-09-18T08:24:27.287" v="665" actId="1076"/>
          <ac:picMkLst>
            <pc:docMk/>
            <pc:sldMk cId="1938168842" sldId="314"/>
            <ac:picMk id="5" creationId="{42991BF8-5DEC-43B3-BAF8-DAE0AFF92D9B}"/>
          </ac:picMkLst>
        </pc:picChg>
      </pc:sldChg>
      <pc:sldChg chg="delSp modSp mod chgLayout">
        <pc:chgData name="Lipcak, Ondrej" userId="318863fd-2a1a-495b-8f6d-1b8a86755126" providerId="ADAL" clId="{BF68EF7B-149D-46A0-A469-4938F394A936}" dt="2022-09-17T15:53:08.944" v="633" actId="790"/>
        <pc:sldMkLst>
          <pc:docMk/>
          <pc:sldMk cId="844298543" sldId="315"/>
        </pc:sldMkLst>
        <pc:spChg chg="mod ord">
          <ac:chgData name="Lipcak, Ondrej" userId="318863fd-2a1a-495b-8f6d-1b8a86755126" providerId="ADAL" clId="{BF68EF7B-149D-46A0-A469-4938F394A936}" dt="2022-09-17T15:17:45.108" v="10" actId="700"/>
          <ac:spMkLst>
            <pc:docMk/>
            <pc:sldMk cId="844298543" sldId="315"/>
            <ac:spMk id="2" creationId="{9E20A531-5D8B-41D2-85D6-3DEA9ED221E4}"/>
          </ac:spMkLst>
        </pc:spChg>
        <pc:spChg chg="mod ord">
          <ac:chgData name="Lipcak, Ondrej" userId="318863fd-2a1a-495b-8f6d-1b8a86755126" providerId="ADAL" clId="{BF68EF7B-149D-46A0-A469-4938F394A936}" dt="2022-09-17T15:53:08.944" v="633" actId="790"/>
          <ac:spMkLst>
            <pc:docMk/>
            <pc:sldMk cId="844298543" sldId="315"/>
            <ac:spMk id="3" creationId="{0C02DBD9-617F-4BDC-B8F7-F3454329A52D}"/>
          </ac:spMkLst>
        </pc:spChg>
        <pc:picChg chg="del">
          <ac:chgData name="Lipcak, Ondrej" userId="318863fd-2a1a-495b-8f6d-1b8a86755126" providerId="ADAL" clId="{BF68EF7B-149D-46A0-A469-4938F394A936}" dt="2022-09-17T15:17:39.051" v="9" actId="21"/>
          <ac:picMkLst>
            <pc:docMk/>
            <pc:sldMk cId="844298543" sldId="315"/>
            <ac:picMk id="5" creationId="{6ADCED50-99A9-499B-9EFB-58BDB1073489}"/>
          </ac:picMkLst>
        </pc:picChg>
      </pc:sldChg>
      <pc:sldChg chg="modSp mod">
        <pc:chgData name="Lipcak, Ondrej" userId="318863fd-2a1a-495b-8f6d-1b8a86755126" providerId="ADAL" clId="{BF68EF7B-149D-46A0-A469-4938F394A936}" dt="2022-09-17T15:34:43.700" v="312" actId="1076"/>
        <pc:sldMkLst>
          <pc:docMk/>
          <pc:sldMk cId="2355469507" sldId="317"/>
        </pc:sldMkLst>
        <pc:picChg chg="mod">
          <ac:chgData name="Lipcak, Ondrej" userId="318863fd-2a1a-495b-8f6d-1b8a86755126" providerId="ADAL" clId="{BF68EF7B-149D-46A0-A469-4938F394A936}" dt="2022-09-17T15:34:34.899" v="309" actId="14100"/>
          <ac:picMkLst>
            <pc:docMk/>
            <pc:sldMk cId="2355469507" sldId="317"/>
            <ac:picMk id="5" creationId="{ACFF87A4-38BA-4754-8332-01507A906C62}"/>
          </ac:picMkLst>
        </pc:picChg>
        <pc:picChg chg="mod">
          <ac:chgData name="Lipcak, Ondrej" userId="318863fd-2a1a-495b-8f6d-1b8a86755126" providerId="ADAL" clId="{BF68EF7B-149D-46A0-A469-4938F394A936}" dt="2022-09-17T15:34:43.700" v="312" actId="1076"/>
          <ac:picMkLst>
            <pc:docMk/>
            <pc:sldMk cId="2355469507" sldId="317"/>
            <ac:picMk id="6" creationId="{52F68CFC-BF86-4A9E-97C6-0F07F41B5386}"/>
          </ac:picMkLst>
        </pc:picChg>
      </pc:sldChg>
      <pc:sldChg chg="modSp mod">
        <pc:chgData name="Lipcak, Ondrej" userId="318863fd-2a1a-495b-8f6d-1b8a86755126" providerId="ADAL" clId="{BF68EF7B-149D-46A0-A469-4938F394A936}" dt="2022-09-17T15:41:06.883" v="366" actId="5793"/>
        <pc:sldMkLst>
          <pc:docMk/>
          <pc:sldMk cId="3375889744" sldId="319"/>
        </pc:sldMkLst>
        <pc:spChg chg="mod">
          <ac:chgData name="Lipcak, Ondrej" userId="318863fd-2a1a-495b-8f6d-1b8a86755126" providerId="ADAL" clId="{BF68EF7B-149D-46A0-A469-4938F394A936}" dt="2022-09-17T15:41:06.883" v="366" actId="5793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mod">
        <pc:chgData name="Lipcak, Ondrej" userId="318863fd-2a1a-495b-8f6d-1b8a86755126" providerId="ADAL" clId="{BF68EF7B-149D-46A0-A469-4938F394A936}" dt="2022-09-27T14:47:21.059" v="1225" actId="14100"/>
        <pc:sldMkLst>
          <pc:docMk/>
          <pc:sldMk cId="3276163128" sldId="320"/>
        </pc:sldMkLst>
        <pc:spChg chg="del">
          <ac:chgData name="Lipcak, Ondrej" userId="318863fd-2a1a-495b-8f6d-1b8a86755126" providerId="ADAL" clId="{BF68EF7B-149D-46A0-A469-4938F394A936}" dt="2022-09-17T15:20:27.476" v="54" actId="478"/>
          <ac:spMkLst>
            <pc:docMk/>
            <pc:sldMk cId="3276163128" sldId="320"/>
            <ac:spMk id="3" creationId="{382BD5B9-0E53-815D-F1D1-19DB2578DDE8}"/>
          </ac:spMkLst>
        </pc:spChg>
        <pc:spChg chg="add del mod">
          <ac:chgData name="Lipcak, Ondrej" userId="318863fd-2a1a-495b-8f6d-1b8a86755126" providerId="ADAL" clId="{BF68EF7B-149D-46A0-A469-4938F394A936}" dt="2022-09-17T15:20:44.633" v="56"/>
          <ac:spMkLst>
            <pc:docMk/>
            <pc:sldMk cId="3276163128" sldId="320"/>
            <ac:spMk id="4" creationId="{A6982901-5959-C999-F610-3AB521073B8E}"/>
          </ac:spMkLst>
        </pc:spChg>
        <pc:spChg chg="add del mod">
          <ac:chgData name="Lipcak, Ondrej" userId="318863fd-2a1a-495b-8f6d-1b8a86755126" providerId="ADAL" clId="{BF68EF7B-149D-46A0-A469-4938F394A936}" dt="2022-09-17T15:23:14.646" v="82"/>
          <ac:spMkLst>
            <pc:docMk/>
            <pc:sldMk cId="3276163128" sldId="320"/>
            <ac:spMk id="14" creationId="{FDFF46D6-8D64-7C58-EA17-4DB05D3C5206}"/>
          </ac:spMkLst>
        </pc:spChg>
        <pc:spChg chg="add del mod">
          <ac:chgData name="Lipcak, Ondrej" userId="318863fd-2a1a-495b-8f6d-1b8a86755126" providerId="ADAL" clId="{BF68EF7B-149D-46A0-A469-4938F394A936}" dt="2022-09-17T15:23:18.970" v="84" actId="478"/>
          <ac:spMkLst>
            <pc:docMk/>
            <pc:sldMk cId="3276163128" sldId="320"/>
            <ac:spMk id="17" creationId="{0EB85DBA-87E0-0CC8-C6E5-D35EBADFDEA1}"/>
          </ac:spMkLst>
        </pc:spChg>
        <pc:spChg chg="add mod">
          <ac:chgData name="Lipcak, Ondrej" userId="318863fd-2a1a-495b-8f6d-1b8a86755126" providerId="ADAL" clId="{BF68EF7B-149D-46A0-A469-4938F394A936}" dt="2022-09-27T14:47:21.059" v="1225" actId="14100"/>
          <ac:spMkLst>
            <pc:docMk/>
            <pc:sldMk cId="3276163128" sldId="320"/>
            <ac:spMk id="20" creationId="{A23D0AA8-09FB-143C-2379-4102BACF4748}"/>
          </ac:spMkLst>
        </pc:spChg>
        <pc:spChg chg="add mod">
          <ac:chgData name="Lipcak, Ondrej" userId="318863fd-2a1a-495b-8f6d-1b8a86755126" providerId="ADAL" clId="{BF68EF7B-149D-46A0-A469-4938F394A936}" dt="2022-09-17T15:32:29.460" v="294" actId="1037"/>
          <ac:spMkLst>
            <pc:docMk/>
            <pc:sldMk cId="3276163128" sldId="320"/>
            <ac:spMk id="26" creationId="{CF338B86-6D27-9137-7034-CE5D267B8DE1}"/>
          </ac:spMkLst>
        </pc:spChg>
        <pc:spChg chg="add mod">
          <ac:chgData name="Lipcak, Ondrej" userId="318863fd-2a1a-495b-8f6d-1b8a86755126" providerId="ADAL" clId="{BF68EF7B-149D-46A0-A469-4938F394A936}" dt="2022-09-17T15:32:36.171" v="298" actId="1076"/>
          <ac:spMkLst>
            <pc:docMk/>
            <pc:sldMk cId="3276163128" sldId="320"/>
            <ac:spMk id="27" creationId="{EA9E0FA3-C400-591F-1504-CD4BA5E5DB3B}"/>
          </ac:spMkLst>
        </pc:spChg>
        <pc:spChg chg="add mod">
          <ac:chgData name="Lipcak, Ondrej" userId="318863fd-2a1a-495b-8f6d-1b8a86755126" providerId="ADAL" clId="{BF68EF7B-149D-46A0-A469-4938F394A936}" dt="2022-09-19T13:04:56.813" v="759" actId="1076"/>
          <ac:spMkLst>
            <pc:docMk/>
            <pc:sldMk cId="3276163128" sldId="320"/>
            <ac:spMk id="29" creationId="{A3AF7474-A6A8-F74E-3779-5E7AB1BD3636}"/>
          </ac:spMkLst>
        </pc:spChg>
        <pc:spChg chg="add mod">
          <ac:chgData name="Lipcak, Ondrej" userId="318863fd-2a1a-495b-8f6d-1b8a86755126" providerId="ADAL" clId="{BF68EF7B-149D-46A0-A469-4938F394A936}" dt="2022-09-17T15:33:19.833" v="305" actId="255"/>
          <ac:spMkLst>
            <pc:docMk/>
            <pc:sldMk cId="3276163128" sldId="320"/>
            <ac:spMk id="30" creationId="{D4E60E49-B3AC-F348-5C5F-2A42D13B1736}"/>
          </ac:spMkLst>
        </pc:spChg>
        <pc:spChg chg="add mod">
          <ac:chgData name="Lipcak, Ondrej" userId="318863fd-2a1a-495b-8f6d-1b8a86755126" providerId="ADAL" clId="{BF68EF7B-149D-46A0-A469-4938F394A936}" dt="2022-09-17T15:33:33.028" v="307" actId="1076"/>
          <ac:spMkLst>
            <pc:docMk/>
            <pc:sldMk cId="3276163128" sldId="320"/>
            <ac:spMk id="31" creationId="{A3D8514B-F06B-EB78-53BD-4B1B88317AE9}"/>
          </ac:spMkLst>
        </pc:spChg>
        <pc:picChg chg="del">
          <ac:chgData name="Lipcak, Ondrej" userId="318863fd-2a1a-495b-8f6d-1b8a86755126" providerId="ADAL" clId="{BF68EF7B-149D-46A0-A469-4938F394A936}" dt="2022-09-17T15:20:29.314" v="55" actId="478"/>
          <ac:picMkLst>
            <pc:docMk/>
            <pc:sldMk cId="3276163128" sldId="320"/>
            <ac:picMk id="5" creationId="{2F96DC60-0714-4AFC-81CC-E5D93D7B2080}"/>
          </ac:picMkLst>
        </pc:picChg>
        <pc:picChg chg="add del mod">
          <ac:chgData name="Lipcak, Ondrej" userId="318863fd-2a1a-495b-8f6d-1b8a86755126" providerId="ADAL" clId="{BF68EF7B-149D-46A0-A469-4938F394A936}" dt="2022-09-17T15:23:07.274" v="81" actId="478"/>
          <ac:picMkLst>
            <pc:docMk/>
            <pc:sldMk cId="3276163128" sldId="320"/>
            <ac:picMk id="8" creationId="{43746751-83A1-7CAD-C0F5-EE83346A0609}"/>
          </ac:picMkLst>
        </pc:picChg>
        <pc:picChg chg="add del mod">
          <ac:chgData name="Lipcak, Ondrej" userId="318863fd-2a1a-495b-8f6d-1b8a86755126" providerId="ADAL" clId="{BF68EF7B-149D-46A0-A469-4938F394A936}" dt="2022-09-17T15:23:17.002" v="83" actId="478"/>
          <ac:picMkLst>
            <pc:docMk/>
            <pc:sldMk cId="3276163128" sldId="320"/>
            <ac:picMk id="16" creationId="{FD18A863-A656-B0F0-BABC-7651176709F4}"/>
          </ac:picMkLst>
        </pc:picChg>
        <pc:picChg chg="add mod modCrop">
          <ac:chgData name="Lipcak, Ondrej" userId="318863fd-2a1a-495b-8f6d-1b8a86755126" providerId="ADAL" clId="{BF68EF7B-149D-46A0-A469-4938F394A936}" dt="2022-09-19T13:08:35.747" v="863" actId="1076"/>
          <ac:picMkLst>
            <pc:docMk/>
            <pc:sldMk cId="3276163128" sldId="320"/>
            <ac:picMk id="19" creationId="{6CC924F1-F989-B97B-F72B-DAAAF67BB8E3}"/>
          </ac:picMkLst>
        </pc:picChg>
        <pc:picChg chg="add mod">
          <ac:chgData name="Lipcak, Ondrej" userId="318863fd-2a1a-495b-8f6d-1b8a86755126" providerId="ADAL" clId="{BF68EF7B-149D-46A0-A469-4938F394A936}" dt="2022-09-19T13:04:49.930" v="756" actId="14100"/>
          <ac:picMkLst>
            <pc:docMk/>
            <pc:sldMk cId="3276163128" sldId="320"/>
            <ac:picMk id="21" creationId="{9A49B89C-5AF4-0A18-7E62-A708F410F198}"/>
          </ac:picMkLst>
        </pc:picChg>
        <pc:picChg chg="add mod">
          <ac:chgData name="Lipcak, Ondrej" userId="318863fd-2a1a-495b-8f6d-1b8a86755126" providerId="ADAL" clId="{BF68EF7B-149D-46A0-A469-4938F394A936}" dt="2022-09-19T13:07:09.185" v="844" actId="1076"/>
          <ac:picMkLst>
            <pc:docMk/>
            <pc:sldMk cId="3276163128" sldId="320"/>
            <ac:picMk id="22" creationId="{09D5397F-5443-8933-D37C-C45741956FE8}"/>
          </ac:picMkLst>
        </pc:picChg>
        <pc:picChg chg="add mod">
          <ac:chgData name="Lipcak, Ondrej" userId="318863fd-2a1a-495b-8f6d-1b8a86755126" providerId="ADAL" clId="{BF68EF7B-149D-46A0-A469-4938F394A936}" dt="2022-09-17T15:25:43.108" v="112" actId="1076"/>
          <ac:picMkLst>
            <pc:docMk/>
            <pc:sldMk cId="3276163128" sldId="320"/>
            <ac:picMk id="23" creationId="{7025B43D-AAED-52FB-D40D-2D301B9F32BA}"/>
          </ac:picMkLst>
        </pc:picChg>
        <pc:picChg chg="add mod">
          <ac:chgData name="Lipcak, Ondrej" userId="318863fd-2a1a-495b-8f6d-1b8a86755126" providerId="ADAL" clId="{BF68EF7B-149D-46A0-A469-4938F394A936}" dt="2022-09-19T13:08:51.545" v="865" actId="1076"/>
          <ac:picMkLst>
            <pc:docMk/>
            <pc:sldMk cId="3276163128" sldId="320"/>
            <ac:picMk id="24" creationId="{9339F006-C581-5DC3-F966-81531870C2B3}"/>
          </ac:picMkLst>
        </pc:picChg>
        <pc:picChg chg="add mod">
          <ac:chgData name="Lipcak, Ondrej" userId="318863fd-2a1a-495b-8f6d-1b8a86755126" providerId="ADAL" clId="{BF68EF7B-149D-46A0-A469-4938F394A936}" dt="2022-09-17T15:27:42.315" v="151" actId="1076"/>
          <ac:picMkLst>
            <pc:docMk/>
            <pc:sldMk cId="3276163128" sldId="320"/>
            <ac:picMk id="25" creationId="{7A395E19-63B1-E684-A429-467241EF99B2}"/>
          </ac:picMkLst>
        </pc:picChg>
        <pc:cxnChg chg="add del mod">
          <ac:chgData name="Lipcak, Ondrej" userId="318863fd-2a1a-495b-8f6d-1b8a86755126" providerId="ADAL" clId="{BF68EF7B-149D-46A0-A469-4938F394A936}" dt="2022-09-19T13:04:17.607" v="750" actId="478"/>
          <ac:cxnSpMkLst>
            <pc:docMk/>
            <pc:sldMk cId="3276163128" sldId="320"/>
            <ac:cxnSpMk id="4" creationId="{D230DC3E-B1FD-8C6A-BAFE-CFCD9D5BA3EA}"/>
          </ac:cxnSpMkLst>
        </pc:cxnChg>
        <pc:cxnChg chg="add mod">
          <ac:chgData name="Lipcak, Ondrej" userId="318863fd-2a1a-495b-8f6d-1b8a86755126" providerId="ADAL" clId="{BF68EF7B-149D-46A0-A469-4938F394A936}" dt="2022-09-19T13:05:52.304" v="779" actId="692"/>
          <ac:cxnSpMkLst>
            <pc:docMk/>
            <pc:sldMk cId="3276163128" sldId="320"/>
            <ac:cxnSpMk id="9" creationId="{6E8E4BEE-A888-0569-C1CD-97081DFD5BFF}"/>
          </ac:cxnSpMkLst>
        </pc:cxnChg>
        <pc:cxnChg chg="add mod">
          <ac:chgData name="Lipcak, Ondrej" userId="318863fd-2a1a-495b-8f6d-1b8a86755126" providerId="ADAL" clId="{BF68EF7B-149D-46A0-A469-4938F394A936}" dt="2022-09-19T13:08:58.709" v="867" actId="1076"/>
          <ac:cxnSpMkLst>
            <pc:docMk/>
            <pc:sldMk cId="3276163128" sldId="320"/>
            <ac:cxnSpMk id="10" creationId="{37F81326-816D-99D6-83DA-1D7D35ECABE9}"/>
          </ac:cxnSpMkLst>
        </pc:cxnChg>
        <pc:cxnChg chg="add mod">
          <ac:chgData name="Lipcak, Ondrej" userId="318863fd-2a1a-495b-8f6d-1b8a86755126" providerId="ADAL" clId="{BF68EF7B-149D-46A0-A469-4938F394A936}" dt="2022-09-19T13:08:54.722" v="866" actId="1076"/>
          <ac:cxnSpMkLst>
            <pc:docMk/>
            <pc:sldMk cId="3276163128" sldId="320"/>
            <ac:cxnSpMk id="12" creationId="{97B783BC-C954-F435-06A5-BC6D44883329}"/>
          </ac:cxnSpMkLst>
        </pc:cxnChg>
        <pc:cxnChg chg="add mod">
          <ac:chgData name="Lipcak, Ondrej" userId="318863fd-2a1a-495b-8f6d-1b8a86755126" providerId="ADAL" clId="{BF68EF7B-149D-46A0-A469-4938F394A936}" dt="2022-09-19T13:08:41.269" v="864" actId="1076"/>
          <ac:cxnSpMkLst>
            <pc:docMk/>
            <pc:sldMk cId="3276163128" sldId="320"/>
            <ac:cxnSpMk id="13" creationId="{117EE1C8-F7DA-4428-D704-7FE6C0B6D9C2}"/>
          </ac:cxnSpMkLst>
        </pc:cxnChg>
        <pc:cxnChg chg="add mod">
          <ac:chgData name="Lipcak, Ondrej" userId="318863fd-2a1a-495b-8f6d-1b8a86755126" providerId="ADAL" clId="{BF68EF7B-149D-46A0-A469-4938F394A936}" dt="2022-09-19T13:06:46.463" v="820" actId="1076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BF68EF7B-149D-46A0-A469-4938F394A936}" dt="2022-09-19T14:06:02.069" v="1222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BF68EF7B-149D-46A0-A469-4938F394A936}" dt="2022-09-19T14:05:53.860" v="1221" actId="1076"/>
          <ac:spMkLst>
            <pc:docMk/>
            <pc:sldMk cId="413402735" sldId="322"/>
            <ac:spMk id="6" creationId="{A9CD1193-B47A-EE38-937E-321DCA0A2A93}"/>
          </ac:spMkLst>
        </pc:spChg>
        <pc:picChg chg="add mod">
          <ac:chgData name="Lipcak, Ondrej" userId="318863fd-2a1a-495b-8f6d-1b8a86755126" providerId="ADAL" clId="{BF68EF7B-149D-46A0-A469-4938F394A936}" dt="2022-09-19T14:05:38.571" v="1216" actId="14100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BF68EF7B-149D-46A0-A469-4938F394A936}" dt="2022-09-19T14:05:15.920" v="1207" actId="1076"/>
          <ac:picMkLst>
            <pc:docMk/>
            <pc:sldMk cId="413402735" sldId="322"/>
            <ac:picMk id="5" creationId="{06403B7B-C2B8-1D15-8573-7C1838E813B7}"/>
          </ac:picMkLst>
        </pc:picChg>
        <pc:picChg chg="mod">
          <ac:chgData name="Lipcak, Ondrej" userId="318863fd-2a1a-495b-8f6d-1b8a86755126" providerId="ADAL" clId="{BF68EF7B-149D-46A0-A469-4938F394A936}" dt="2022-09-19T14:06:02.069" v="1222" actId="1076"/>
          <ac:picMkLst>
            <pc:docMk/>
            <pc:sldMk cId="413402735" sldId="322"/>
            <ac:picMk id="30" creationId="{BED14C2E-F99F-46EE-A516-5D58A4FD5059}"/>
          </ac:picMkLst>
        </pc:picChg>
        <pc:picChg chg="del">
          <ac:chgData name="Lipcak, Ondrej" userId="318863fd-2a1a-495b-8f6d-1b8a86755126" providerId="ADAL" clId="{BF68EF7B-149D-46A0-A469-4938F394A936}" dt="2022-09-19T13:17:29.464" v="885" actId="478"/>
          <ac:picMkLst>
            <pc:docMk/>
            <pc:sldMk cId="413402735" sldId="322"/>
            <ac:picMk id="32" creationId="{E0984FF2-9B31-4EA2-8965-611869D60348}"/>
          </ac:picMkLst>
        </pc:picChg>
      </pc:sldChg>
      <pc:sldChg chg="del">
        <pc:chgData name="Lipcak, Ondrej" userId="318863fd-2a1a-495b-8f6d-1b8a86755126" providerId="ADAL" clId="{BF68EF7B-149D-46A0-A469-4938F394A936}" dt="2022-09-19T13:18:22.001" v="909" actId="47"/>
        <pc:sldMkLst>
          <pc:docMk/>
          <pc:sldMk cId="3590285724" sldId="324"/>
        </pc:sldMkLst>
      </pc:sldChg>
      <pc:sldChg chg="modSp mod">
        <pc:chgData name="Lipcak, Ondrej" userId="318863fd-2a1a-495b-8f6d-1b8a86755126" providerId="ADAL" clId="{BF68EF7B-149D-46A0-A469-4938F394A936}" dt="2022-09-19T13:10:22.110" v="878" actId="113"/>
        <pc:sldMkLst>
          <pc:docMk/>
          <pc:sldMk cId="3459592288" sldId="333"/>
        </pc:sldMkLst>
        <pc:spChg chg="mod">
          <ac:chgData name="Lipcak, Ondrej" userId="318863fd-2a1a-495b-8f6d-1b8a86755126" providerId="ADAL" clId="{BF68EF7B-149D-46A0-A469-4938F394A936}" dt="2022-09-19T13:10:22.110" v="878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modSp add del mod">
        <pc:chgData name="Lipcak, Ondrej" userId="318863fd-2a1a-495b-8f6d-1b8a86755126" providerId="ADAL" clId="{BF68EF7B-149D-46A0-A469-4938F394A936}" dt="2022-09-17T15:44:17.754" v="440" actId="20577"/>
        <pc:sldMkLst>
          <pc:docMk/>
          <pc:sldMk cId="2901660938" sldId="339"/>
        </pc:sldMkLst>
        <pc:spChg chg="mod">
          <ac:chgData name="Lipcak, Ondrej" userId="318863fd-2a1a-495b-8f6d-1b8a86755126" providerId="ADAL" clId="{BF68EF7B-149D-46A0-A469-4938F394A936}" dt="2022-09-17T15:44:17.754" v="440" actId="2057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BF68EF7B-149D-46A0-A469-4938F394A936}" dt="2022-09-17T15:44:55.677" v="447" actId="20577"/>
        <pc:sldMkLst>
          <pc:docMk/>
          <pc:sldMk cId="3378390014" sldId="346"/>
        </pc:sldMkLst>
        <pc:spChg chg="mod">
          <ac:chgData name="Lipcak, Ondrej" userId="318863fd-2a1a-495b-8f6d-1b8a86755126" providerId="ADAL" clId="{BF68EF7B-149D-46A0-A469-4938F394A936}" dt="2022-09-17T15:44:55.677" v="447" actId="20577"/>
          <ac:spMkLst>
            <pc:docMk/>
            <pc:sldMk cId="3378390014" sldId="34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BF68EF7B-149D-46A0-A469-4938F394A936}" dt="2022-09-17T15:44:48.031" v="441" actId="20577"/>
        <pc:sldMkLst>
          <pc:docMk/>
          <pc:sldMk cId="2537205286" sldId="348"/>
        </pc:sldMkLst>
        <pc:spChg chg="mod">
          <ac:chgData name="Lipcak, Ondrej" userId="318863fd-2a1a-495b-8f6d-1b8a86755126" providerId="ADAL" clId="{BF68EF7B-149D-46A0-A469-4938F394A936}" dt="2022-09-17T15:44:48.031" v="441" actId="20577"/>
          <ac:spMkLst>
            <pc:docMk/>
            <pc:sldMk cId="2537205286" sldId="348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BF68EF7B-149D-46A0-A469-4938F394A936}" dt="2022-09-19T13:19:14.520" v="910" actId="1035"/>
        <pc:sldMkLst>
          <pc:docMk/>
          <pc:sldMk cId="906609420" sldId="350"/>
        </pc:sldMkLst>
        <pc:spChg chg="del">
          <ac:chgData name="Lipcak, Ondrej" userId="318863fd-2a1a-495b-8f6d-1b8a86755126" providerId="ADAL" clId="{BF68EF7B-149D-46A0-A469-4938F394A936}" dt="2022-09-17T15:14:58.909" v="0" actId="478"/>
          <ac:spMkLst>
            <pc:docMk/>
            <pc:sldMk cId="906609420" sldId="350"/>
            <ac:spMk id="3" creationId="{1713B3DA-DA80-16E4-FF60-AA8DE6631A86}"/>
          </ac:spMkLst>
        </pc:spChg>
        <pc:spChg chg="add mod">
          <ac:chgData name="Lipcak, Ondrej" userId="318863fd-2a1a-495b-8f6d-1b8a86755126" providerId="ADAL" clId="{BF68EF7B-149D-46A0-A469-4938F394A936}" dt="2022-09-17T15:45:50.639" v="486" actId="1076"/>
          <ac:spMkLst>
            <pc:docMk/>
            <pc:sldMk cId="906609420" sldId="350"/>
            <ac:spMk id="4" creationId="{9F1D77BC-3B9D-E19A-8BA0-95F4E24C85FF}"/>
          </ac:spMkLst>
        </pc:spChg>
        <pc:picChg chg="mod">
          <ac:chgData name="Lipcak, Ondrej" userId="318863fd-2a1a-495b-8f6d-1b8a86755126" providerId="ADAL" clId="{BF68EF7B-149D-46A0-A469-4938F394A936}" dt="2022-09-17T15:15:07.925" v="2" actId="14100"/>
          <ac:picMkLst>
            <pc:docMk/>
            <pc:sldMk cId="906609420" sldId="350"/>
            <ac:picMk id="16" creationId="{0A33A5FA-7341-490B-9A03-3B5D7C22DEE3}"/>
          </ac:picMkLst>
        </pc:picChg>
        <pc:picChg chg="mod">
          <ac:chgData name="Lipcak, Ondrej" userId="318863fd-2a1a-495b-8f6d-1b8a86755126" providerId="ADAL" clId="{BF68EF7B-149D-46A0-A469-4938F394A936}" dt="2022-09-19T13:19:14.520" v="910" actId="1035"/>
          <ac:picMkLst>
            <pc:docMk/>
            <pc:sldMk cId="906609420" sldId="350"/>
            <ac:picMk id="17" creationId="{C38DC9EE-3014-42EE-B1FB-D6DCE7891395}"/>
          </ac:picMkLst>
        </pc:picChg>
      </pc:sldChg>
      <pc:sldChg chg="modSp mod">
        <pc:chgData name="Lipcak, Ondrej" userId="318863fd-2a1a-495b-8f6d-1b8a86755126" providerId="ADAL" clId="{BF68EF7B-149D-46A0-A469-4938F394A936}" dt="2022-09-19T13:24:23.800" v="912" actId="20577"/>
        <pc:sldMkLst>
          <pc:docMk/>
          <pc:sldMk cId="1596976567" sldId="351"/>
        </pc:sldMkLst>
        <pc:spChg chg="mod">
          <ac:chgData name="Lipcak, Ondrej" userId="318863fd-2a1a-495b-8f6d-1b8a86755126" providerId="ADAL" clId="{BF68EF7B-149D-46A0-A469-4938F394A936}" dt="2022-09-19T13:24:23.800" v="912" actId="20577"/>
          <ac:spMkLst>
            <pc:docMk/>
            <pc:sldMk cId="1596976567" sldId="351"/>
            <ac:spMk id="3" creationId="{4C8D8D05-90FB-4548-9CEA-44E94AA1162E}"/>
          </ac:spMkLst>
        </pc:spChg>
      </pc:sldChg>
      <pc:sldChg chg="addSp delSp modSp mod">
        <pc:chgData name="Lipcak, Ondrej" userId="318863fd-2a1a-495b-8f6d-1b8a86755126" providerId="ADAL" clId="{BF68EF7B-149D-46A0-A469-4938F394A936}" dt="2022-09-17T15:53:45.609" v="639" actId="1076"/>
        <pc:sldMkLst>
          <pc:docMk/>
          <pc:sldMk cId="2200227321" sldId="352"/>
        </pc:sldMkLst>
        <pc:spChg chg="mod">
          <ac:chgData name="Lipcak, Ondrej" userId="318863fd-2a1a-495b-8f6d-1b8a86755126" providerId="ADAL" clId="{BF68EF7B-149D-46A0-A469-4938F394A936}" dt="2022-09-17T15:53:23.394" v="634" actId="790"/>
          <ac:spMkLst>
            <pc:docMk/>
            <pc:sldMk cId="2200227321" sldId="352"/>
            <ac:spMk id="3" creationId="{0C02DBD9-617F-4BDC-B8F7-F3454329A52D}"/>
          </ac:spMkLst>
        </pc:spChg>
        <pc:spChg chg="add mod">
          <ac:chgData name="Lipcak, Ondrej" userId="318863fd-2a1a-495b-8f6d-1b8a86755126" providerId="ADAL" clId="{BF68EF7B-149D-46A0-A469-4938F394A936}" dt="2022-09-17T15:53:45.609" v="639" actId="1076"/>
          <ac:spMkLst>
            <pc:docMk/>
            <pc:sldMk cId="2200227321" sldId="352"/>
            <ac:spMk id="8" creationId="{5573D1F0-3AFF-3F72-7001-D2DA1206AC7D}"/>
          </ac:spMkLst>
        </pc:spChg>
        <pc:spChg chg="del">
          <ac:chgData name="Lipcak, Ondrej" userId="318863fd-2a1a-495b-8f6d-1b8a86755126" providerId="ADAL" clId="{BF68EF7B-149D-46A0-A469-4938F394A936}" dt="2022-09-17T15:17:01.996" v="3" actId="478"/>
          <ac:spMkLst>
            <pc:docMk/>
            <pc:sldMk cId="2200227321" sldId="352"/>
            <ac:spMk id="9" creationId="{23F53155-173D-A611-0CA5-135700B47511}"/>
          </ac:spMkLst>
        </pc:spChg>
        <pc:picChg chg="add mod">
          <ac:chgData name="Lipcak, Ondrej" userId="318863fd-2a1a-495b-8f6d-1b8a86755126" providerId="ADAL" clId="{BF68EF7B-149D-46A0-A469-4938F394A936}" dt="2022-09-17T15:48:15.955" v="492" actId="1076"/>
          <ac:picMkLst>
            <pc:docMk/>
            <pc:sldMk cId="2200227321" sldId="352"/>
            <ac:picMk id="4" creationId="{F7AC8614-EBE6-540C-B3F3-B1AF1793A3FB}"/>
          </ac:picMkLst>
        </pc:picChg>
        <pc:picChg chg="mod">
          <ac:chgData name="Lipcak, Ondrej" userId="318863fd-2a1a-495b-8f6d-1b8a86755126" providerId="ADAL" clId="{BF68EF7B-149D-46A0-A469-4938F394A936}" dt="2022-09-17T15:18:15.479" v="52" actId="1076"/>
          <ac:picMkLst>
            <pc:docMk/>
            <pc:sldMk cId="2200227321" sldId="352"/>
            <ac:picMk id="6" creationId="{2BA602E1-4B2E-DD07-8A26-244C4355CB75}"/>
          </ac:picMkLst>
        </pc:picChg>
      </pc:sldChg>
      <pc:sldChg chg="modSp del mod">
        <pc:chgData name="Lipcak, Ondrej" userId="318863fd-2a1a-495b-8f6d-1b8a86755126" providerId="ADAL" clId="{BF68EF7B-149D-46A0-A469-4938F394A936}" dt="2022-09-19T13:22:32.202" v="911" actId="47"/>
        <pc:sldMkLst>
          <pc:docMk/>
          <pc:sldMk cId="1712987572" sldId="355"/>
        </pc:sldMkLst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10" creationId="{1F7BE5F3-000E-270A-D7FD-9927A3FD2407}"/>
          </ac:spMkLst>
        </pc:spChg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11" creationId="{B099C321-DA78-6342-AD2F-893EC7D38F0F}"/>
          </ac:spMkLst>
        </pc:spChg>
        <pc:spChg chg="mod">
          <ac:chgData name="Lipcak, Ondrej" userId="318863fd-2a1a-495b-8f6d-1b8a86755126" providerId="ADAL" clId="{BF68EF7B-149D-46A0-A469-4938F394A936}" dt="2022-09-17T15:36:13.958" v="331" actId="1076"/>
          <ac:spMkLst>
            <pc:docMk/>
            <pc:sldMk cId="1712987572" sldId="355"/>
            <ac:spMk id="18" creationId="{E8024C6B-144E-B24D-DA41-87AF81815335}"/>
          </ac:spMkLst>
        </pc:spChg>
        <pc:spChg chg="mod">
          <ac:chgData name="Lipcak, Ondrej" userId="318863fd-2a1a-495b-8f6d-1b8a86755126" providerId="ADAL" clId="{BF68EF7B-149D-46A0-A469-4938F394A936}" dt="2022-09-17T15:36:29.546" v="337" actId="1035"/>
          <ac:spMkLst>
            <pc:docMk/>
            <pc:sldMk cId="1712987572" sldId="355"/>
            <ac:spMk id="19" creationId="{2326637D-6256-BE62-E34B-56AE4716276D}"/>
          </ac:spMkLst>
        </pc:spChg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21" creationId="{EFE70C32-C4FD-0110-22A1-E42ADDE5EF97}"/>
          </ac:spMkLst>
        </pc:spChg>
        <pc:picChg chg="mod">
          <ac:chgData name="Lipcak, Ondrej" userId="318863fd-2a1a-495b-8f6d-1b8a86755126" providerId="ADAL" clId="{BF68EF7B-149D-46A0-A469-4938F394A936}" dt="2022-09-17T15:35:51.738" v="326" actId="1036"/>
          <ac:picMkLst>
            <pc:docMk/>
            <pc:sldMk cId="1712987572" sldId="355"/>
            <ac:picMk id="4" creationId="{7A4293A0-0D08-82E4-1E9C-37AEC15D9D1B}"/>
          </ac:picMkLst>
        </pc:picChg>
        <pc:picChg chg="mod">
          <ac:chgData name="Lipcak, Ondrej" userId="318863fd-2a1a-495b-8f6d-1b8a86755126" providerId="ADAL" clId="{BF68EF7B-149D-46A0-A469-4938F394A936}" dt="2022-09-17T15:36:20.603" v="332" actId="1036"/>
          <ac:picMkLst>
            <pc:docMk/>
            <pc:sldMk cId="1712987572" sldId="355"/>
            <ac:picMk id="5" creationId="{0E79ED7D-BC35-A2D2-53D0-AC747A3C498F}"/>
          </ac:picMkLst>
        </pc:picChg>
        <pc:cxnChg chg="mod">
          <ac:chgData name="Lipcak, Ondrej" userId="318863fd-2a1a-495b-8f6d-1b8a86755126" providerId="ADAL" clId="{BF68EF7B-149D-46A0-A469-4938F394A936}" dt="2022-09-18T08:18:36.391" v="656" actId="1036"/>
          <ac:cxnSpMkLst>
            <pc:docMk/>
            <pc:sldMk cId="1712987572" sldId="355"/>
            <ac:cxnSpMk id="7" creationId="{116851DE-0524-83E0-FC6A-997A32C4633C}"/>
          </ac:cxnSpMkLst>
        </pc:cxnChg>
        <pc:cxnChg chg="mod">
          <ac:chgData name="Lipcak, Ondrej" userId="318863fd-2a1a-495b-8f6d-1b8a86755126" providerId="ADAL" clId="{BF68EF7B-149D-46A0-A469-4938F394A936}" dt="2022-09-18T08:19:00.358" v="660" actId="1076"/>
          <ac:cxnSpMkLst>
            <pc:docMk/>
            <pc:sldMk cId="1712987572" sldId="355"/>
            <ac:cxnSpMk id="9" creationId="{F0B8C570-A43F-3DC2-184B-E422210D9523}"/>
          </ac:cxnSpMkLst>
        </pc:cxnChg>
        <pc:cxnChg chg="mod">
          <ac:chgData name="Lipcak, Ondrej" userId="318863fd-2a1a-495b-8f6d-1b8a86755126" providerId="ADAL" clId="{BF68EF7B-149D-46A0-A469-4938F394A936}" dt="2022-09-18T08:18:35.752" v="655" actId="1036"/>
          <ac:cxnSpMkLst>
            <pc:docMk/>
            <pc:sldMk cId="1712987572" sldId="355"/>
            <ac:cxnSpMk id="16" creationId="{4CE534A7-5C97-1A8D-77F3-236A9BC6826B}"/>
          </ac:cxnSpMkLst>
        </pc:cxnChg>
        <pc:cxnChg chg="mod">
          <ac:chgData name="Lipcak, Ondrej" userId="318863fd-2a1a-495b-8f6d-1b8a86755126" providerId="ADAL" clId="{BF68EF7B-149D-46A0-A469-4938F394A936}" dt="2022-09-18T08:18:37.008" v="657" actId="1036"/>
          <ac:cxnSpMkLst>
            <pc:docMk/>
            <pc:sldMk cId="1712987572" sldId="355"/>
            <ac:cxnSpMk id="17" creationId="{0DC65291-7A17-57DF-296D-979A13A7C2F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6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7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8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/10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Ing,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Jan</a:t>
            </a:r>
            <a:r>
              <a:rPr lang="cs-CZ" noProof="0" dirty="0"/>
              <a:t> Neobhájíš, 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026076"/>
            <a:ext cx="8824433" cy="1507521"/>
          </a:xfrm>
        </p:spPr>
        <p:txBody>
          <a:bodyPr/>
          <a:lstStyle/>
          <a:p>
            <a:pPr algn="ctr"/>
            <a:endParaRPr lang="en-US" noProof="0" dirty="0"/>
          </a:p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7D969BC-ADF2-0ADD-9B62-A691718A8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solidFill>
                      <a:srgbClr val="0050A0"/>
                    </a:solidFill>
                  </a:rPr>
                  <a:t>Q</a:t>
                </a:r>
                <a:r>
                  <a:rPr lang="cs-CZ" dirty="0">
                    <a:solidFill>
                      <a:srgbClr val="0050A0"/>
                    </a:solidFill>
                  </a:rPr>
                  <a:t>: Objasněte formu zápisu rovnice (2.4-5).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/>
                  <a:t>A</a:t>
                </a:r>
                <a:r>
                  <a:rPr lang="cs-CZ" dirty="0"/>
                  <a:t>: Jedná se o bohužel o překlep, který mi unikl. Napětí a proudy mají být samozřejmě v notaci prostorových vektorů. Správná forma 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ba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cs-CZ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cs-CZ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7D969BC-ADF2-0ADD-9B62-A691718A8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65" t="-1982" r="-1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1" y="1179207"/>
            <a:ext cx="7052319" cy="3196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512A6-7C53-F422-13A2-6B4385A2C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05" y="3552555"/>
            <a:ext cx="5131379" cy="319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High Level Synthesis (HLS)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66F1D-151B-34A8-711C-69DDD7BA3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8" y="3059757"/>
            <a:ext cx="9640148" cy="10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727943" y="1763613"/>
            <a:ext cx="6624736" cy="52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" y="1578961"/>
            <a:ext cx="9961524" cy="44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>
                <a:solidFill>
                  <a:srgbClr val="E05206"/>
                </a:solidFill>
              </a:rPr>
              <a:t>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9494D8C-3A84-90B9-FCD4-A70A0CFE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9" y="1351936"/>
            <a:ext cx="9309483" cy="162915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536257" y="1701667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44552</TotalTime>
  <Words>136</Words>
  <Application>Microsoft Macintosh PowerPoint</Application>
  <PresentationFormat>Custom</PresentationFormat>
  <Paragraphs>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Cambria Math</vt:lpstr>
      <vt:lpstr>Liberation Sans</vt:lpstr>
      <vt:lpstr>Technika</vt:lpstr>
      <vt:lpstr>Times New Roman</vt:lpstr>
      <vt:lpstr>Motiv Office</vt:lpstr>
      <vt:lpstr>Možnosti využití SoC platformy procesorů pro řízení elektrických pohonů</vt:lpstr>
      <vt:lpstr>Teoretický základ</vt:lpstr>
      <vt:lpstr>High Level Synthesis (HLS)</vt:lpstr>
      <vt:lpstr>Vývojová platforma</vt:lpstr>
      <vt:lpstr>Realizace aplikace</vt:lpstr>
      <vt:lpstr>Analýza běhu aplikace</vt:lpstr>
      <vt:lpstr>Analýza běhu aplikace</vt:lpstr>
      <vt:lpstr>Využití zdrojů PL</vt:lpstr>
      <vt:lpstr>Uspořádání pracoviště</vt:lpstr>
      <vt:lpstr>PowerPoint Presentation</vt:lpstr>
      <vt:lpstr>PowerPoint Presentation</vt:lpstr>
      <vt:lpstr>Otázka č.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398</cp:revision>
  <cp:lastPrinted>2021-11-24T14:19:43Z</cp:lastPrinted>
  <dcterms:created xsi:type="dcterms:W3CDTF">2016-01-09T14:01:29Z</dcterms:created>
  <dcterms:modified xsi:type="dcterms:W3CDTF">2023-04-28T07:35:22Z</dcterms:modified>
</cp:coreProperties>
</file>