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17"/>
  </p:notesMasterIdLst>
  <p:sldIdLst>
    <p:sldId id="369" r:id="rId3"/>
    <p:sldId id="371" r:id="rId4"/>
    <p:sldId id="373" r:id="rId5"/>
    <p:sldId id="374" r:id="rId6"/>
    <p:sldId id="376" r:id="rId7"/>
    <p:sldId id="378" r:id="rId8"/>
    <p:sldId id="328" r:id="rId9"/>
    <p:sldId id="377" r:id="rId10"/>
    <p:sldId id="334" r:id="rId11"/>
    <p:sldId id="382" r:id="rId12"/>
    <p:sldId id="381" r:id="rId13"/>
    <p:sldId id="380" r:id="rId14"/>
    <p:sldId id="375" r:id="rId15"/>
    <p:sldId id="379" r:id="rId16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5116" autoAdjust="0"/>
  </p:normalViewPr>
  <p:slideViewPr>
    <p:cSldViewPr>
      <p:cViewPr varScale="1">
        <p:scale>
          <a:sx n="112" d="100"/>
          <a:sy n="112" d="100"/>
        </p:scale>
        <p:origin x="1632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Xilinx Inc. is now AMDembedded </a:t>
            </a:r>
            <a:r>
              <a:rPr lang="en-GB" dirty="0"/>
              <a:t>https://</a:t>
            </a:r>
            <a:r>
              <a:rPr lang="en-GB" dirty="0" err="1"/>
              <a:t>twitter.com</a:t>
            </a:r>
            <a:r>
              <a:rPr lang="en-GB" dirty="0"/>
              <a:t>/</a:t>
            </a:r>
            <a:r>
              <a:rPr lang="en-GB" dirty="0" err="1"/>
              <a:t>AMDembedded</a:t>
            </a:r>
            <a:endParaRPr lang="en-CZ" dirty="0"/>
          </a:p>
          <a:p>
            <a:endParaRPr lang="en-CZ" dirty="0"/>
          </a:p>
          <a:p>
            <a:r>
              <a:rPr lang="en-CZ" dirty="0"/>
              <a:t>Cost optimized product announcement</a:t>
            </a:r>
          </a:p>
          <a:p>
            <a:r>
              <a:rPr lang="en-GB" dirty="0"/>
              <a:t>https://</a:t>
            </a:r>
            <a:r>
              <a:rPr lang="en-GB" dirty="0" err="1"/>
              <a:t>www.xilinx.com</a:t>
            </a:r>
            <a:r>
              <a:rPr lang="en-GB" dirty="0"/>
              <a:t>/publications/presentations/</a:t>
            </a:r>
            <a:r>
              <a:rPr lang="en-GB" dirty="0" err="1"/>
              <a:t>xilinx</a:t>
            </a:r>
            <a:r>
              <a:rPr lang="en-GB" dirty="0"/>
              <a:t>-</a:t>
            </a:r>
            <a:r>
              <a:rPr lang="en-GB" dirty="0" err="1"/>
              <a:t>kria</a:t>
            </a:r>
            <a:r>
              <a:rPr lang="en-GB" dirty="0"/>
              <a:t>-</a:t>
            </a:r>
            <a:r>
              <a:rPr lang="en-GB" dirty="0" err="1"/>
              <a:t>som</a:t>
            </a:r>
            <a:r>
              <a:rPr lang="en-GB" dirty="0"/>
              <a:t>-product-</a:t>
            </a:r>
            <a:r>
              <a:rPr lang="en-GB" dirty="0" err="1"/>
              <a:t>presentation.pdf</a:t>
            </a:r>
            <a:endParaRPr lang="en-CZ" dirty="0"/>
          </a:p>
          <a:p>
            <a:endParaRPr lang="en-CZ" dirty="0"/>
          </a:p>
          <a:p>
            <a:r>
              <a:rPr lang="en-CZ" dirty="0"/>
              <a:t>Info about roadmap answered by AMD Xilinx Employee</a:t>
            </a:r>
          </a:p>
          <a:p>
            <a:r>
              <a:rPr lang="en-GB" dirty="0"/>
              <a:t>https://</a:t>
            </a:r>
            <a:r>
              <a:rPr lang="en-GB" dirty="0" err="1"/>
              <a:t>support.xilinx.com</a:t>
            </a:r>
            <a:r>
              <a:rPr lang="en-GB" dirty="0"/>
              <a:t>/s/question/0D54U000061e1nASAQ/</a:t>
            </a:r>
            <a:r>
              <a:rPr lang="en-GB" dirty="0" err="1"/>
              <a:t>kria-soms-roadmap?language</a:t>
            </a:r>
            <a:r>
              <a:rPr lang="en-GB" dirty="0"/>
              <a:t>=</a:t>
            </a:r>
            <a:r>
              <a:rPr lang="en-GB" dirty="0" err="1"/>
              <a:t>en_US</a:t>
            </a:r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3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56184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5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6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14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0455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78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/7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4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Ing.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Ing. </a:t>
            </a:r>
            <a:r>
              <a:rPr lang="cs-CZ"/>
              <a:t>Tomáš Musil</a:t>
            </a:r>
            <a:r>
              <a:rPr lang="cs-CZ" noProof="0"/>
              <a:t>, </a:t>
            </a:r>
            <a:r>
              <a:rPr lang="cs-CZ" noProof="0" dirty="0"/>
              <a:t>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Backup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 </a:t>
            </a: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slides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72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1187549"/>
            <a:ext cx="8280920" cy="37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103428"/>
            <a:ext cx="10080625" cy="11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655936" y="1691605"/>
            <a:ext cx="6768751" cy="539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50" y="1527271"/>
            <a:ext cx="10195481" cy="45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Vitis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Analyzer</a:t>
            </a:r>
            <a:r>
              <a:rPr lang="cs-CZ" sz="2000" b="1" i="1" dirty="0">
                <a:solidFill>
                  <a:srgbClr val="E05206"/>
                </a:solidFill>
              </a:rPr>
              <a:t> – 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969BC-ADF2-0ADD-9B62-A691718A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0050A0"/>
                </a:solidFill>
              </a:rPr>
              <a:t>Q</a:t>
            </a:r>
            <a:r>
              <a:rPr lang="cs-CZ" dirty="0">
                <a:solidFill>
                  <a:srgbClr val="0050A0"/>
                </a:solidFill>
              </a:rPr>
              <a:t>: Otázka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A</a:t>
            </a:r>
            <a:r>
              <a:rPr lang="cs-CZ" dirty="0"/>
              <a:t>: Odpověď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49716</TotalTime>
  <Words>176</Words>
  <Application>Microsoft Macintosh PowerPoint</Application>
  <PresentationFormat>Custom</PresentationFormat>
  <Paragraphs>35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Liberation Sans</vt:lpstr>
      <vt:lpstr>Technika</vt:lpstr>
      <vt:lpstr>Times New Roman</vt:lpstr>
      <vt:lpstr>Motiv Office</vt:lpstr>
      <vt:lpstr>1_Motiv Office</vt:lpstr>
      <vt:lpstr>Možnosti využití SoC platformy procesorů pro řízení elektrických pohonů</vt:lpstr>
      <vt:lpstr>Teoretický základ</vt:lpstr>
      <vt:lpstr>Vývojová platforma</vt:lpstr>
      <vt:lpstr>Realizace aplikace</vt:lpstr>
      <vt:lpstr>Analýza běhu aplikace</vt:lpstr>
      <vt:lpstr>Analýza běhu aplikace (porovnání)</vt:lpstr>
      <vt:lpstr>PowerPoint Presentation</vt:lpstr>
      <vt:lpstr>PowerPoint Presentation</vt:lpstr>
      <vt:lpstr>Otázka č. 1</vt:lpstr>
      <vt:lpstr>PowerPoint Presentation</vt:lpstr>
      <vt:lpstr>PowerPoint Presentation</vt:lpstr>
      <vt:lpstr>Ukázka aplikace – FOC simulace</vt:lpstr>
      <vt:lpstr>Uspořádání pracoviště</vt:lpstr>
      <vt:lpstr>Využití zdrojů 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428</cp:revision>
  <cp:lastPrinted>2021-11-24T14:19:43Z</cp:lastPrinted>
  <dcterms:created xsi:type="dcterms:W3CDTF">2016-01-09T14:01:29Z</dcterms:created>
  <dcterms:modified xsi:type="dcterms:W3CDTF">2023-06-09T19:55:18Z</dcterms:modified>
</cp:coreProperties>
</file>