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F85F-1FB2-F04D-BB57-E204E431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4C8D1-A4C4-0341-8800-C35396185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1E46-A14D-D544-8A2F-094446B4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9BDE-12FA-C147-AFCB-9C3A636E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E4CE-DBA2-FA4A-9A13-E7C3D298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5639-B290-3240-B5F4-80EDFCB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C9F60-0EFE-6844-8B20-C24089DB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7BD3-6FC3-0142-8A3A-EC78E7D0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9443-3522-794D-8DDA-2D0AFD18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8FA1-1214-004E-88E3-10EF1207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3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42150-B516-A846-A15B-AEEC45ECC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E60EF-8635-FB49-AB5E-48A7205E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7EBD-0BB6-F24F-8B31-F954EE85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D4EA-2029-1946-87CB-DA1BF9F6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ADFF-22C6-0B49-835F-1AA8B544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CC85-4C2C-1B40-BA6C-39D67AA5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11AF-28CF-D641-B128-F58F4760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9112-1E0B-FF42-B14A-7EB0FD56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2EE3-01A5-B64D-A9D2-CC8F205E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79D1-5F79-B345-92A7-159C2391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93A4-B3AF-2944-9B04-AD5BA28A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8AD38-C901-0249-856D-0E4136C9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A520-FB97-B241-BFEE-904794D8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83EB-5702-8447-BCD1-3C06225B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BEA5-2511-4C44-BAE9-65AC1143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1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E5C2-5CED-2049-B028-16574E2F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884D-CBED-8D46-9AC5-EFF5BAF47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1A4-2A7E-F24C-9C94-4E56D2B9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4FE0-8870-5048-B545-BA03808F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C596-6821-4442-A531-143BB4D0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79B8A-7D5E-4942-BF7B-9428848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3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C050-8A02-1A40-B5C4-9B8D7F4D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CE7AD-57BA-1C41-B5E1-319C9F65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2868-0486-C146-94B5-3A7683E5E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9396E-E069-4A4C-BB3F-4977FA328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E28A0-641B-C04F-921F-BB9B05B1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723C5-4FCE-154E-AF4D-F69A30F7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F7C67-C842-D44B-A9B4-1AD4D468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E02E7-D238-4042-A07D-85D617D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2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BF83-27FC-904E-877D-ECA80DC4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8494E-A737-B64D-9817-099EFB55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C7F7C-4AAC-7442-90F1-C43DB814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045C4-44B8-FC4C-9980-8868C334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3DFAF-3E61-7742-BCFC-F7D146EE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547A9-3B0B-9948-B000-770D7DD5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3F9E9-3893-E84B-85C6-B32FC88B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4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11A1-F865-3D45-82BA-BE404688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1C19-C980-0F42-87CA-C92386DE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1670-FF65-3846-8CDF-C2FB5723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8281-DA33-7049-A7C4-6C26DDD7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E7D48-B938-4A42-AFC5-18F804F6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D4000-F6F3-704A-843F-D65B1A44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7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43B-69FA-E94F-87C2-6E3B46D7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F492A-690E-7C4E-871D-A6C54252E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ED4A3-0D6D-744E-8EE5-03C8C003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7689C-523E-B741-8E56-2945F5CF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E07C-B3AC-EA4D-9B3A-D9DD21D0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E2A1-F630-1C47-8A92-771BFCE9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D3700-C3E4-804D-A7DD-FBAB79B7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F302-0C20-D349-8EBF-5E0E8F59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BAE7-A370-584C-82B1-65ED21082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11F2-1D90-484D-8A00-8F05D80D8B38}" type="datetimeFigureOut">
              <a:rPr lang="en-US" smtClean="0"/>
              <a:t>10/25/20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7469-5717-0F4A-B053-F9672DB2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9E7D-794E-5F46-A61E-7CE1C588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7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1A20BC1-04D3-A846-A6C5-F3E95ED0F570}"/>
              </a:ext>
            </a:extLst>
          </p:cNvPr>
          <p:cNvCxnSpPr>
            <a:cxnSpLocks/>
            <a:stCxn id="35" idx="3"/>
            <a:endCxn id="113" idx="0"/>
          </p:cNvCxnSpPr>
          <p:nvPr/>
        </p:nvCxnSpPr>
        <p:spPr>
          <a:xfrm flipH="1">
            <a:off x="6740217" y="2908911"/>
            <a:ext cx="1430749" cy="76352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917C622-EB28-D04E-AD16-F73D6EFF98A3}"/>
              </a:ext>
            </a:extLst>
          </p:cNvPr>
          <p:cNvSpPr/>
          <p:nvPr/>
        </p:nvSpPr>
        <p:spPr>
          <a:xfrm>
            <a:off x="5446506" y="1041271"/>
            <a:ext cx="2292016" cy="7850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C7A6BF-CADA-4142-AA51-B63980B23905}"/>
              </a:ext>
            </a:extLst>
          </p:cNvPr>
          <p:cNvSpPr/>
          <p:nvPr/>
        </p:nvSpPr>
        <p:spPr>
          <a:xfrm>
            <a:off x="3050729" y="1747763"/>
            <a:ext cx="2292016" cy="782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PETSc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C7E37CC-9183-E84A-94A8-34892D59BB9F}"/>
              </a:ext>
            </a:extLst>
          </p:cNvPr>
          <p:cNvSpPr/>
          <p:nvPr/>
        </p:nvSpPr>
        <p:spPr>
          <a:xfrm>
            <a:off x="6108356" y="3672437"/>
            <a:ext cx="1263722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1F1BD3-8D75-7C47-909A-1B39E938AC7B}"/>
              </a:ext>
            </a:extLst>
          </p:cNvPr>
          <p:cNvSpPr/>
          <p:nvPr/>
        </p:nvSpPr>
        <p:spPr>
          <a:xfrm>
            <a:off x="3371243" y="2935751"/>
            <a:ext cx="1650988" cy="6513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rocBLAS</a:t>
            </a:r>
            <a:endParaRPr lang="en-US" dirty="0"/>
          </a:p>
          <a:p>
            <a:pPr algn="ctr"/>
            <a:r>
              <a:rPr lang="en-US" dirty="0" err="1"/>
              <a:t>rocSparse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EA46CC-976E-1F46-9E49-CE06E8D8BAC4}"/>
              </a:ext>
            </a:extLst>
          </p:cNvPr>
          <p:cNvSpPr/>
          <p:nvPr/>
        </p:nvSpPr>
        <p:spPr>
          <a:xfrm>
            <a:off x="7953251" y="2288997"/>
            <a:ext cx="1486648" cy="72627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OpenMP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D4041F-219A-954C-98D7-DC4131A3AB6B}"/>
              </a:ext>
            </a:extLst>
          </p:cNvPr>
          <p:cNvCxnSpPr>
            <a:cxnSpLocks/>
            <a:stCxn id="5" idx="4"/>
            <a:endCxn id="33" idx="0"/>
          </p:cNvCxnSpPr>
          <p:nvPr/>
        </p:nvCxnSpPr>
        <p:spPr>
          <a:xfrm>
            <a:off x="4196737" y="2529816"/>
            <a:ext cx="0" cy="4059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6FD5A8-E89D-F848-82E6-3D3BB6943279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402864" y="1711333"/>
            <a:ext cx="1481666" cy="63911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F310A8-80EE-5B4D-A734-CD6EDC4FD00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196737" y="1433785"/>
            <a:ext cx="1249769" cy="3139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A91395E-5F12-1444-B3EC-790EA069BA79}"/>
              </a:ext>
            </a:extLst>
          </p:cNvPr>
          <p:cNvCxnSpPr>
            <a:cxnSpLocks/>
            <a:stCxn id="33" idx="6"/>
            <a:endCxn id="113" idx="0"/>
          </p:cNvCxnSpPr>
          <p:nvPr/>
        </p:nvCxnSpPr>
        <p:spPr>
          <a:xfrm>
            <a:off x="5022231" y="3261448"/>
            <a:ext cx="1717986" cy="410989"/>
          </a:xfrm>
          <a:prstGeom prst="line">
            <a:avLst/>
          </a:prstGeom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1125E29-59C2-4747-ACD5-865D5D51DE7B}"/>
              </a:ext>
            </a:extLst>
          </p:cNvPr>
          <p:cNvCxnSpPr>
            <a:cxnSpLocks/>
            <a:stCxn id="5" idx="6"/>
            <a:endCxn id="35" idx="2"/>
          </p:cNvCxnSpPr>
          <p:nvPr/>
        </p:nvCxnSpPr>
        <p:spPr>
          <a:xfrm>
            <a:off x="5342745" y="2138790"/>
            <a:ext cx="2610506" cy="51334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912CD31-9F65-804D-BD06-C31D75914F79}"/>
              </a:ext>
            </a:extLst>
          </p:cNvPr>
          <p:cNvCxnSpPr>
            <a:cxnSpLocks/>
            <a:stCxn id="5" idx="5"/>
            <a:endCxn id="113" idx="0"/>
          </p:cNvCxnSpPr>
          <p:nvPr/>
        </p:nvCxnSpPr>
        <p:spPr>
          <a:xfrm>
            <a:off x="5007087" y="2415287"/>
            <a:ext cx="1733130" cy="12571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73F27F-449E-0545-BE3C-6A9AB79F285C}"/>
              </a:ext>
            </a:extLst>
          </p:cNvPr>
          <p:cNvCxnSpPr>
            <a:cxnSpLocks/>
            <a:stCxn id="4" idx="4"/>
            <a:endCxn id="113" idx="0"/>
          </p:cNvCxnSpPr>
          <p:nvPr/>
        </p:nvCxnSpPr>
        <p:spPr>
          <a:xfrm>
            <a:off x="6592514" y="1826298"/>
            <a:ext cx="147703" cy="1846139"/>
          </a:xfrm>
          <a:prstGeom prst="line">
            <a:avLst/>
          </a:prstGeom>
          <a:ln w="25400">
            <a:solidFill>
              <a:schemeClr val="accent6">
                <a:alpha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27101F-40CA-CF4F-9B6C-E868BFE829A7}"/>
              </a:ext>
            </a:extLst>
          </p:cNvPr>
          <p:cNvCxnSpPr>
            <a:cxnSpLocks/>
            <a:stCxn id="33" idx="6"/>
            <a:endCxn id="113" idx="0"/>
          </p:cNvCxnSpPr>
          <p:nvPr/>
        </p:nvCxnSpPr>
        <p:spPr>
          <a:xfrm>
            <a:off x="5022231" y="3261448"/>
            <a:ext cx="1717986" cy="41098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A4452A-99A2-B64D-9C10-E8EE06AFBEC9}"/>
              </a:ext>
            </a:extLst>
          </p:cNvPr>
          <p:cNvCxnSpPr>
            <a:cxnSpLocks/>
          </p:cNvCxnSpPr>
          <p:nvPr/>
        </p:nvCxnSpPr>
        <p:spPr>
          <a:xfrm flipH="1">
            <a:off x="3532654" y="4074016"/>
            <a:ext cx="67412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1771A2-346C-3344-AB26-56F87612FA0E}"/>
              </a:ext>
            </a:extLst>
          </p:cNvPr>
          <p:cNvCxnSpPr>
            <a:cxnSpLocks/>
          </p:cNvCxnSpPr>
          <p:nvPr/>
        </p:nvCxnSpPr>
        <p:spPr>
          <a:xfrm>
            <a:off x="3532655" y="4350671"/>
            <a:ext cx="674120" cy="0"/>
          </a:xfrm>
          <a:prstGeom prst="line">
            <a:avLst/>
          </a:prstGeom>
          <a:ln w="25400">
            <a:solidFill>
              <a:schemeClr val="accent6">
                <a:alpha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0D0E27B-B40F-8F40-847D-AB3F868224B1}"/>
              </a:ext>
            </a:extLst>
          </p:cNvPr>
          <p:cNvSpPr txBox="1"/>
          <p:nvPr/>
        </p:nvSpPr>
        <p:spPr>
          <a:xfrm>
            <a:off x="4353248" y="384030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uses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D9DD0F-652D-A847-9F65-7655D51BF952}"/>
              </a:ext>
            </a:extLst>
          </p:cNvPr>
          <p:cNvSpPr txBox="1"/>
          <p:nvPr/>
        </p:nvSpPr>
        <p:spPr>
          <a:xfrm>
            <a:off x="4345165" y="4166005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optional</a:t>
            </a:r>
          </a:p>
        </p:txBody>
      </p:sp>
      <p:sp>
        <p:nvSpPr>
          <p:cNvPr id="20" name="Google Shape;427;p49">
            <a:extLst>
              <a:ext uri="{FF2B5EF4-FFF2-40B4-BE49-F238E27FC236}">
                <a16:creationId xmlns:a16="http://schemas.microsoft.com/office/drawing/2014/main" id="{54E4E866-8FCD-3245-9AEF-966B48B92676}"/>
              </a:ext>
            </a:extLst>
          </p:cNvPr>
          <p:cNvSpPr txBox="1"/>
          <p:nvPr/>
        </p:nvSpPr>
        <p:spPr>
          <a:xfrm>
            <a:off x="2863921" y="376360"/>
            <a:ext cx="6817503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PETSc OpenMP Usage</a:t>
            </a: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2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Smith, Barry F.</cp:lastModifiedBy>
  <cp:revision>24</cp:revision>
  <dcterms:created xsi:type="dcterms:W3CDTF">2020-10-06T19:03:23Z</dcterms:created>
  <dcterms:modified xsi:type="dcterms:W3CDTF">2020-10-25T23:19:29Z</dcterms:modified>
</cp:coreProperties>
</file>