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F85F-1FB2-F04D-BB57-E204E431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4C8D1-A4C4-0341-8800-C35396185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41E46-A14D-D544-8A2F-094446B4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9BDE-12FA-C147-AFCB-9C3A636E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E4CE-DBA2-FA4A-9A13-E7C3D298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9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5639-B290-3240-B5F4-80EDFCB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C9F60-0EFE-6844-8B20-C24089DB4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7BD3-6FC3-0142-8A3A-EC78E7D0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9443-3522-794D-8DDA-2D0AFD18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8FA1-1214-004E-88E3-10EF1207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3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42150-B516-A846-A15B-AEEC45ECC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E60EF-8635-FB49-AB5E-48A7205EA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7EBD-0BB6-F24F-8B31-F954EE85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D4EA-2029-1946-87CB-DA1BF9F6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ADFF-22C6-0B49-835F-1AA8B544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CC85-4C2C-1B40-BA6C-39D67AA5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11AF-28CF-D641-B128-F58F4760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9112-1E0B-FF42-B14A-7EB0FD56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F2EE3-01A5-B64D-A9D2-CC8F205E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79D1-5F79-B345-92A7-159C2391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0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93A4-B3AF-2944-9B04-AD5BA28A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8AD38-C901-0249-856D-0E4136C9C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7A520-FB97-B241-BFEE-904794D8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83EB-5702-8447-BCD1-3C06225B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BEA5-2511-4C44-BAE9-65AC1143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1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E5C2-5CED-2049-B028-16574E2F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884D-CBED-8D46-9AC5-EFF5BAF47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81A4-2A7E-F24C-9C94-4E56D2B9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D4FE0-8870-5048-B545-BA03808F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CC596-6821-4442-A531-143BB4D0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79B8A-7D5E-4942-BF7B-9428848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3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C050-8A02-1A40-B5C4-9B8D7F4D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CE7AD-57BA-1C41-B5E1-319C9F65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2868-0486-C146-94B5-3A7683E5E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9396E-E069-4A4C-BB3F-4977FA328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E28A0-641B-C04F-921F-BB9B05B17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723C5-4FCE-154E-AF4D-F69A30F7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F7C67-C842-D44B-A9B4-1AD4D468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E02E7-D238-4042-A07D-85D617D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2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BF83-27FC-904E-877D-ECA80DC4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8494E-A737-B64D-9817-099EFB55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C7F7C-4AAC-7442-90F1-C43DB814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045C4-44B8-FC4C-9980-8868C334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0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3DFAF-3E61-7742-BCFC-F7D146EE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547A9-3B0B-9948-B000-770D7DD5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3F9E9-3893-E84B-85C6-B32FC88B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4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11A1-F865-3D45-82BA-BE404688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1C19-C980-0F42-87CA-C92386DE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1670-FF65-3846-8CDF-C2FB5723B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8281-DA33-7049-A7C4-6C26DDD7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E7D48-B938-4A42-AFC5-18F804F6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D4000-F6F3-704A-843F-D65B1A44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7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143B-69FA-E94F-87C2-6E3B46D7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F492A-690E-7C4E-871D-A6C54252E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ED4A3-0D6D-744E-8EE5-03C8C003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7689C-523E-B741-8E56-2945F5CF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EE07C-B3AC-EA4D-9B3A-D9DD21D0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8E2A1-F630-1C47-8A92-771BFCE9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2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D3700-C3E4-804D-A7DD-FBAB79B7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EF302-0C20-D349-8EBF-5E0E8F59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BAE7-A370-584C-82B1-65ED21082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7469-5717-0F4A-B053-F9672DB2E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9E7D-794E-5F46-A61E-7CE1C5887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7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CDDFC1C-A097-694B-AA96-E17F718B4787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2950987" y="3000404"/>
            <a:ext cx="3197500" cy="268296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2FD87D0-263B-D148-8B81-E0C0B7F3EED3}"/>
              </a:ext>
            </a:extLst>
          </p:cNvPr>
          <p:cNvCxnSpPr>
            <a:cxnSpLocks/>
            <a:stCxn id="6" idx="4"/>
            <a:endCxn id="114" idx="0"/>
          </p:cNvCxnSpPr>
          <p:nvPr/>
        </p:nvCxnSpPr>
        <p:spPr>
          <a:xfrm flipH="1">
            <a:off x="5015688" y="4192263"/>
            <a:ext cx="3213926" cy="1305948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D3CF3CE-DA51-F246-B40B-3C0B821F42D0}"/>
              </a:ext>
            </a:extLst>
          </p:cNvPr>
          <p:cNvCxnSpPr>
            <a:cxnSpLocks/>
            <a:stCxn id="6" idx="4"/>
            <a:endCxn id="113" idx="0"/>
          </p:cNvCxnSpPr>
          <p:nvPr/>
        </p:nvCxnSpPr>
        <p:spPr>
          <a:xfrm flipH="1">
            <a:off x="2798587" y="4192263"/>
            <a:ext cx="5431027" cy="1338702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D79A04A-9CA0-144F-9E9D-B20E8D3ABC1E}"/>
              </a:ext>
            </a:extLst>
          </p:cNvPr>
          <p:cNvCxnSpPr>
            <a:cxnSpLocks/>
            <a:stCxn id="6" idx="4"/>
            <a:endCxn id="115" idx="0"/>
          </p:cNvCxnSpPr>
          <p:nvPr/>
        </p:nvCxnSpPr>
        <p:spPr>
          <a:xfrm flipH="1">
            <a:off x="7212019" y="4192263"/>
            <a:ext cx="1017595" cy="82448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0E9CAAD-0193-8A43-B57A-7DE6E4EC15D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390508" y="1179992"/>
            <a:ext cx="421729" cy="21983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BCF6F1F-BDF0-5A43-8750-8444FF88585B}"/>
              </a:ext>
            </a:extLst>
          </p:cNvPr>
          <p:cNvCxnSpPr>
            <a:cxnSpLocks/>
            <a:stCxn id="4" idx="4"/>
            <a:endCxn id="46" idx="0"/>
          </p:cNvCxnSpPr>
          <p:nvPr/>
        </p:nvCxnSpPr>
        <p:spPr>
          <a:xfrm>
            <a:off x="6580158" y="1294957"/>
            <a:ext cx="2703917" cy="377031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1B3E8BE-82EA-8449-92CD-17E14401A6BC}"/>
              </a:ext>
            </a:extLst>
          </p:cNvPr>
          <p:cNvCxnSpPr>
            <a:cxnSpLocks/>
            <a:stCxn id="4" idx="4"/>
            <a:endCxn id="113" idx="0"/>
          </p:cNvCxnSpPr>
          <p:nvPr/>
        </p:nvCxnSpPr>
        <p:spPr>
          <a:xfrm flipH="1">
            <a:off x="2798587" y="1294957"/>
            <a:ext cx="3781571" cy="4236008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103EDE4-0FA8-4242-94FB-ED3EB7767786}"/>
              </a:ext>
            </a:extLst>
          </p:cNvPr>
          <p:cNvCxnSpPr>
            <a:cxnSpLocks/>
            <a:stCxn id="113" idx="3"/>
            <a:endCxn id="46" idx="1"/>
          </p:cNvCxnSpPr>
          <p:nvPr/>
        </p:nvCxnSpPr>
        <p:spPr>
          <a:xfrm flipV="1">
            <a:off x="3430448" y="5522470"/>
            <a:ext cx="5221766" cy="4656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E1A845C-EF9E-294E-8CAF-223FBC7CEF3B}"/>
              </a:ext>
            </a:extLst>
          </p:cNvPr>
          <p:cNvCxnSpPr>
            <a:cxnSpLocks/>
            <a:stCxn id="114" idx="3"/>
            <a:endCxn id="46" idx="1"/>
          </p:cNvCxnSpPr>
          <p:nvPr/>
        </p:nvCxnSpPr>
        <p:spPr>
          <a:xfrm flipV="1">
            <a:off x="5647549" y="5522470"/>
            <a:ext cx="3004665" cy="4329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69959C7-47A7-0E4B-81F5-3AA33A3D469D}"/>
              </a:ext>
            </a:extLst>
          </p:cNvPr>
          <p:cNvCxnSpPr>
            <a:cxnSpLocks/>
            <a:stCxn id="115" idx="1"/>
            <a:endCxn id="113" idx="3"/>
          </p:cNvCxnSpPr>
          <p:nvPr/>
        </p:nvCxnSpPr>
        <p:spPr>
          <a:xfrm flipH="1">
            <a:off x="3430448" y="5473952"/>
            <a:ext cx="3149710" cy="5142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5D6233A-FAE6-C24B-9199-6CD31BCA2BD0}"/>
              </a:ext>
            </a:extLst>
          </p:cNvPr>
          <p:cNvCxnSpPr>
            <a:cxnSpLocks/>
            <a:stCxn id="5" idx="6"/>
            <a:endCxn id="63" idx="1"/>
          </p:cNvCxnSpPr>
          <p:nvPr/>
        </p:nvCxnSpPr>
        <p:spPr>
          <a:xfrm>
            <a:off x="5330389" y="1607449"/>
            <a:ext cx="4439641" cy="222579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356E7A-FC96-8E4A-84E4-CA2F4C221AFC}"/>
              </a:ext>
            </a:extLst>
          </p:cNvPr>
          <p:cNvCxnSpPr>
            <a:cxnSpLocks/>
            <a:stCxn id="4" idx="4"/>
            <a:endCxn id="115" idx="0"/>
          </p:cNvCxnSpPr>
          <p:nvPr/>
        </p:nvCxnSpPr>
        <p:spPr>
          <a:xfrm>
            <a:off x="6580158" y="1294957"/>
            <a:ext cx="631861" cy="372179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940079F-BFE7-4147-BC71-079CC97C08D5}"/>
              </a:ext>
            </a:extLst>
          </p:cNvPr>
          <p:cNvCxnSpPr>
            <a:cxnSpLocks/>
            <a:stCxn id="35" idx="3"/>
            <a:endCxn id="115" idx="0"/>
          </p:cNvCxnSpPr>
          <p:nvPr/>
        </p:nvCxnSpPr>
        <p:spPr>
          <a:xfrm flipH="1">
            <a:off x="7212019" y="2849981"/>
            <a:ext cx="2397460" cy="2166771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1A20BC1-04D3-A846-A6C5-F3E95ED0F570}"/>
              </a:ext>
            </a:extLst>
          </p:cNvPr>
          <p:cNvCxnSpPr>
            <a:cxnSpLocks/>
            <a:stCxn id="35" idx="3"/>
            <a:endCxn id="113" idx="0"/>
          </p:cNvCxnSpPr>
          <p:nvPr/>
        </p:nvCxnSpPr>
        <p:spPr>
          <a:xfrm flipH="1">
            <a:off x="2798587" y="2849981"/>
            <a:ext cx="6810892" cy="2680984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B3F7E4B-1640-0F48-8089-29321349CBF6}"/>
              </a:ext>
            </a:extLst>
          </p:cNvPr>
          <p:cNvCxnSpPr>
            <a:cxnSpLocks/>
            <a:stCxn id="35" idx="3"/>
            <a:endCxn id="114" idx="0"/>
          </p:cNvCxnSpPr>
          <p:nvPr/>
        </p:nvCxnSpPr>
        <p:spPr>
          <a:xfrm flipH="1">
            <a:off x="5015688" y="2849981"/>
            <a:ext cx="4593791" cy="264823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B336AD1-9985-B944-B6F1-6461C4652282}"/>
              </a:ext>
            </a:extLst>
          </p:cNvPr>
          <p:cNvCxnSpPr>
            <a:cxnSpLocks/>
            <a:stCxn id="6" idx="3"/>
            <a:endCxn id="115" idx="0"/>
          </p:cNvCxnSpPr>
          <p:nvPr/>
        </p:nvCxnSpPr>
        <p:spPr>
          <a:xfrm flipH="1">
            <a:off x="7212019" y="4052621"/>
            <a:ext cx="600218" cy="964131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A1EE010-7E55-DF46-84DE-43A7369A40C0}"/>
              </a:ext>
            </a:extLst>
          </p:cNvPr>
          <p:cNvCxnSpPr>
            <a:cxnSpLocks/>
            <a:stCxn id="6" idx="2"/>
            <a:endCxn id="113" idx="0"/>
          </p:cNvCxnSpPr>
          <p:nvPr/>
        </p:nvCxnSpPr>
        <p:spPr>
          <a:xfrm flipH="1">
            <a:off x="2798587" y="3715496"/>
            <a:ext cx="4840767" cy="181546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48A7A33-C99D-FE4D-8E10-55AACDDF4D42}"/>
              </a:ext>
            </a:extLst>
          </p:cNvPr>
          <p:cNvCxnSpPr>
            <a:cxnSpLocks/>
            <a:stCxn id="6" idx="2"/>
            <a:endCxn id="114" idx="0"/>
          </p:cNvCxnSpPr>
          <p:nvPr/>
        </p:nvCxnSpPr>
        <p:spPr>
          <a:xfrm flipH="1">
            <a:off x="5015688" y="3715496"/>
            <a:ext cx="2623666" cy="1782715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44D5EB1-7528-234A-8A37-28D650556ACB}"/>
              </a:ext>
            </a:extLst>
          </p:cNvPr>
          <p:cNvCxnSpPr>
            <a:cxnSpLocks/>
            <a:stCxn id="5" idx="4"/>
            <a:endCxn id="46" idx="0"/>
          </p:cNvCxnSpPr>
          <p:nvPr/>
        </p:nvCxnSpPr>
        <p:spPr>
          <a:xfrm>
            <a:off x="4184381" y="1998475"/>
            <a:ext cx="5099694" cy="3066795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07D655D-7E7D-EE4A-B277-43D281FFF914}"/>
              </a:ext>
            </a:extLst>
          </p:cNvPr>
          <p:cNvCxnSpPr>
            <a:cxnSpLocks/>
            <a:stCxn id="5" idx="4"/>
            <a:endCxn id="115" idx="0"/>
          </p:cNvCxnSpPr>
          <p:nvPr/>
        </p:nvCxnSpPr>
        <p:spPr>
          <a:xfrm>
            <a:off x="4184381" y="1998475"/>
            <a:ext cx="3027638" cy="3018277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55B2FC4-402E-B641-AF81-12D7A7C60DE3}"/>
              </a:ext>
            </a:extLst>
          </p:cNvPr>
          <p:cNvCxnSpPr>
            <a:cxnSpLocks/>
            <a:stCxn id="5" idx="4"/>
            <a:endCxn id="114" idx="0"/>
          </p:cNvCxnSpPr>
          <p:nvPr/>
        </p:nvCxnSpPr>
        <p:spPr>
          <a:xfrm>
            <a:off x="4184381" y="1998475"/>
            <a:ext cx="831307" cy="349973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65D3353-AAFC-814E-89A3-E76FE45EE327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5330389" y="1607449"/>
            <a:ext cx="2481848" cy="1770921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29C98E8-3739-1341-84E1-B892C2AADE34}"/>
              </a:ext>
            </a:extLst>
          </p:cNvPr>
          <p:cNvCxnSpPr>
            <a:cxnSpLocks/>
            <a:stCxn id="5" idx="6"/>
            <a:endCxn id="36" idx="1"/>
          </p:cNvCxnSpPr>
          <p:nvPr/>
        </p:nvCxnSpPr>
        <p:spPr>
          <a:xfrm>
            <a:off x="5330389" y="1607449"/>
            <a:ext cx="2258568" cy="71350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917C622-EB28-D04E-AD16-F73D6EFF98A3}"/>
              </a:ext>
            </a:extLst>
          </p:cNvPr>
          <p:cNvSpPr/>
          <p:nvPr/>
        </p:nvSpPr>
        <p:spPr>
          <a:xfrm>
            <a:off x="5434150" y="509930"/>
            <a:ext cx="2292016" cy="7850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C7A6BF-CADA-4142-AA51-B63980B23905}"/>
              </a:ext>
            </a:extLst>
          </p:cNvPr>
          <p:cNvSpPr/>
          <p:nvPr/>
        </p:nvSpPr>
        <p:spPr>
          <a:xfrm>
            <a:off x="3038373" y="1216422"/>
            <a:ext cx="2292016" cy="782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PETSc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AC9AC-C7F1-B64B-A014-BA3265F24D59}"/>
              </a:ext>
            </a:extLst>
          </p:cNvPr>
          <p:cNvSpPr/>
          <p:nvPr/>
        </p:nvSpPr>
        <p:spPr>
          <a:xfrm>
            <a:off x="7639354" y="3238728"/>
            <a:ext cx="1180520" cy="953535"/>
          </a:xfrm>
          <a:prstGeom prst="ellipse">
            <a:avLst/>
          </a:prstGeom>
          <a:solidFill>
            <a:srgbClr val="00B0F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Kokkos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BF74F-170B-3140-81FE-C1D3D4A9DE58}"/>
              </a:ext>
            </a:extLst>
          </p:cNvPr>
          <p:cNvSpPr/>
          <p:nvPr/>
        </p:nvSpPr>
        <p:spPr>
          <a:xfrm>
            <a:off x="5735847" y="3706220"/>
            <a:ext cx="1409410" cy="651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MKL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C7E37CC-9183-E84A-94A8-34892D59BB9F}"/>
              </a:ext>
            </a:extLst>
          </p:cNvPr>
          <p:cNvSpPr/>
          <p:nvPr/>
        </p:nvSpPr>
        <p:spPr>
          <a:xfrm>
            <a:off x="2166726" y="5530965"/>
            <a:ext cx="1263722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Hip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7F84880-0BAC-444E-A53F-69FE5AA9CDE0}"/>
              </a:ext>
            </a:extLst>
          </p:cNvPr>
          <p:cNvSpPr/>
          <p:nvPr/>
        </p:nvSpPr>
        <p:spPr>
          <a:xfrm>
            <a:off x="4383827" y="5498211"/>
            <a:ext cx="1263722" cy="914400"/>
          </a:xfrm>
          <a:prstGeom prst="rect">
            <a:avLst/>
          </a:prstGeom>
          <a:solidFill>
            <a:schemeClr val="accent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Cuda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A7188B2-8CCB-6642-9900-26DBDCD5143E}"/>
              </a:ext>
            </a:extLst>
          </p:cNvPr>
          <p:cNvSpPr/>
          <p:nvPr/>
        </p:nvSpPr>
        <p:spPr>
          <a:xfrm>
            <a:off x="6580158" y="5016752"/>
            <a:ext cx="1263722" cy="914400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SYCL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ADF062E-2F0F-0948-989A-CD52CBE58844}"/>
              </a:ext>
            </a:extLst>
          </p:cNvPr>
          <p:cNvSpPr/>
          <p:nvPr/>
        </p:nvSpPr>
        <p:spPr>
          <a:xfrm>
            <a:off x="3753985" y="3755432"/>
            <a:ext cx="1478863" cy="651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cuBLAS</a:t>
            </a:r>
            <a:endParaRPr lang="en-US" dirty="0"/>
          </a:p>
          <a:p>
            <a:pPr algn="ctr"/>
            <a:r>
              <a:rPr lang="en-US" dirty="0" err="1"/>
              <a:t>cuSparse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81F1BD3-8D75-7C47-909A-1B39E938AC7B}"/>
              </a:ext>
            </a:extLst>
          </p:cNvPr>
          <p:cNvSpPr/>
          <p:nvPr/>
        </p:nvSpPr>
        <p:spPr>
          <a:xfrm>
            <a:off x="1690205" y="3563095"/>
            <a:ext cx="1565593" cy="10534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rocBLAS</a:t>
            </a:r>
            <a:endParaRPr lang="en-US" dirty="0"/>
          </a:p>
          <a:p>
            <a:pPr algn="ctr"/>
            <a:r>
              <a:rPr lang="en-US" dirty="0" err="1"/>
              <a:t>rocSparse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EA46CC-976E-1F46-9E49-CE06E8D8BAC4}"/>
              </a:ext>
            </a:extLst>
          </p:cNvPr>
          <p:cNvSpPr/>
          <p:nvPr/>
        </p:nvSpPr>
        <p:spPr>
          <a:xfrm>
            <a:off x="9391764" y="2230067"/>
            <a:ext cx="1486648" cy="72627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OpenMP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03940A-510D-8648-9CB2-D0D95F83EDCF}"/>
              </a:ext>
            </a:extLst>
          </p:cNvPr>
          <p:cNvSpPr/>
          <p:nvPr/>
        </p:nvSpPr>
        <p:spPr>
          <a:xfrm>
            <a:off x="8652214" y="5065270"/>
            <a:ext cx="1263722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OpenCL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4CDD614-4289-5142-B9C3-30B127872C4A}"/>
              </a:ext>
            </a:extLst>
          </p:cNvPr>
          <p:cNvSpPr/>
          <p:nvPr/>
        </p:nvSpPr>
        <p:spPr>
          <a:xfrm>
            <a:off x="9536193" y="3737849"/>
            <a:ext cx="1596737" cy="65139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ViennaCL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2C345D-9E60-314A-A8CD-3DBDFDD0ED0B}"/>
              </a:ext>
            </a:extLst>
          </p:cNvPr>
          <p:cNvSpPr/>
          <p:nvPr/>
        </p:nvSpPr>
        <p:spPr>
          <a:xfrm>
            <a:off x="7355120" y="2225559"/>
            <a:ext cx="1596737" cy="651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Kokkos</a:t>
            </a:r>
            <a:r>
              <a:rPr lang="en-US" dirty="0"/>
              <a:t> Kernels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D4041F-219A-954C-98D7-DC4131A3AB6B}"/>
              </a:ext>
            </a:extLst>
          </p:cNvPr>
          <p:cNvCxnSpPr>
            <a:cxnSpLocks/>
            <a:stCxn id="5" idx="3"/>
            <a:endCxn id="33" idx="0"/>
          </p:cNvCxnSpPr>
          <p:nvPr/>
        </p:nvCxnSpPr>
        <p:spPr>
          <a:xfrm flipH="1">
            <a:off x="2473002" y="1883946"/>
            <a:ext cx="901029" cy="167914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FE26A-C73B-F64A-A56D-F2450C399CC4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>
            <a:off x="4184381" y="1998475"/>
            <a:ext cx="309036" cy="17569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6FD5A8-E89D-F848-82E6-3D3BB6943279}"/>
              </a:ext>
            </a:extLst>
          </p:cNvPr>
          <p:cNvCxnSpPr>
            <a:cxnSpLocks/>
            <a:stCxn id="4" idx="6"/>
            <a:endCxn id="35" idx="0"/>
          </p:cNvCxnSpPr>
          <p:nvPr/>
        </p:nvCxnSpPr>
        <p:spPr>
          <a:xfrm>
            <a:off x="7726166" y="902444"/>
            <a:ext cx="2408922" cy="132762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F310A8-80EE-5B4D-A734-CD6EDC4FD00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184381" y="902444"/>
            <a:ext cx="1249769" cy="3139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EA6B9F4-EB36-F24C-A842-9AC23A6EEC57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94731" y="1883946"/>
            <a:ext cx="947519" cy="191766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A91395E-5F12-1444-B3EC-790EA069BA79}"/>
              </a:ext>
            </a:extLst>
          </p:cNvPr>
          <p:cNvCxnSpPr>
            <a:cxnSpLocks/>
            <a:stCxn id="33" idx="4"/>
            <a:endCxn id="113" idx="0"/>
          </p:cNvCxnSpPr>
          <p:nvPr/>
        </p:nvCxnSpPr>
        <p:spPr>
          <a:xfrm>
            <a:off x="2473002" y="4616564"/>
            <a:ext cx="325585" cy="91440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5A2A9A-6E4D-BB40-8275-55675F466448}"/>
              </a:ext>
            </a:extLst>
          </p:cNvPr>
          <p:cNvCxnSpPr>
            <a:cxnSpLocks/>
            <a:stCxn id="32" idx="4"/>
            <a:endCxn id="114" idx="0"/>
          </p:cNvCxnSpPr>
          <p:nvPr/>
        </p:nvCxnSpPr>
        <p:spPr>
          <a:xfrm>
            <a:off x="4493417" y="4406826"/>
            <a:ext cx="522271" cy="109138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3FC77B-90DD-D24F-9A94-152728D1294C}"/>
              </a:ext>
            </a:extLst>
          </p:cNvPr>
          <p:cNvCxnSpPr>
            <a:cxnSpLocks/>
            <a:stCxn id="11" idx="4"/>
            <a:endCxn id="115" idx="0"/>
          </p:cNvCxnSpPr>
          <p:nvPr/>
        </p:nvCxnSpPr>
        <p:spPr>
          <a:xfrm>
            <a:off x="6440552" y="4357614"/>
            <a:ext cx="771467" cy="659138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DBA0919-E854-E847-856D-5F928B784101}"/>
              </a:ext>
            </a:extLst>
          </p:cNvPr>
          <p:cNvCxnSpPr>
            <a:cxnSpLocks/>
            <a:stCxn id="63" idx="4"/>
            <a:endCxn id="46" idx="0"/>
          </p:cNvCxnSpPr>
          <p:nvPr/>
        </p:nvCxnSpPr>
        <p:spPr>
          <a:xfrm flipH="1">
            <a:off x="9284075" y="4389243"/>
            <a:ext cx="1050487" cy="67602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1125E29-59C2-4747-ACD5-865D5D51DE7B}"/>
              </a:ext>
            </a:extLst>
          </p:cNvPr>
          <p:cNvCxnSpPr>
            <a:cxnSpLocks/>
            <a:stCxn id="5" idx="6"/>
            <a:endCxn id="35" idx="0"/>
          </p:cNvCxnSpPr>
          <p:nvPr/>
        </p:nvCxnSpPr>
        <p:spPr>
          <a:xfrm>
            <a:off x="5330389" y="1607449"/>
            <a:ext cx="4804699" cy="622618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744192D-47E1-4B48-90CB-598B5A4C2B6B}"/>
              </a:ext>
            </a:extLst>
          </p:cNvPr>
          <p:cNvCxnSpPr>
            <a:cxnSpLocks/>
            <a:stCxn id="5" idx="4"/>
            <a:endCxn id="113" idx="0"/>
          </p:cNvCxnSpPr>
          <p:nvPr/>
        </p:nvCxnSpPr>
        <p:spPr>
          <a:xfrm flipH="1">
            <a:off x="2798587" y="1998475"/>
            <a:ext cx="1385794" cy="353249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453B211-9354-164E-9C0E-AAD2278587E3}"/>
              </a:ext>
            </a:extLst>
          </p:cNvPr>
          <p:cNvCxnSpPr>
            <a:cxnSpLocks/>
            <a:stCxn id="115" idx="1"/>
            <a:endCxn id="114" idx="3"/>
          </p:cNvCxnSpPr>
          <p:nvPr/>
        </p:nvCxnSpPr>
        <p:spPr>
          <a:xfrm flipH="1">
            <a:off x="5647549" y="5473952"/>
            <a:ext cx="932609" cy="4814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F7ECD2B-BD2E-A04B-9540-A3547D8FB34D}"/>
              </a:ext>
            </a:extLst>
          </p:cNvPr>
          <p:cNvCxnSpPr>
            <a:cxnSpLocks/>
            <a:stCxn id="115" idx="3"/>
            <a:endCxn id="46" idx="1"/>
          </p:cNvCxnSpPr>
          <p:nvPr/>
        </p:nvCxnSpPr>
        <p:spPr>
          <a:xfrm>
            <a:off x="7843880" y="5473952"/>
            <a:ext cx="808334" cy="485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68B5A7B-DB3F-7241-A943-1B5E5C9A11CD}"/>
              </a:ext>
            </a:extLst>
          </p:cNvPr>
          <p:cNvCxnSpPr>
            <a:cxnSpLocks/>
            <a:stCxn id="4" idx="4"/>
            <a:endCxn id="114" idx="0"/>
          </p:cNvCxnSpPr>
          <p:nvPr/>
        </p:nvCxnSpPr>
        <p:spPr>
          <a:xfrm flipH="1">
            <a:off x="5015688" y="1294957"/>
            <a:ext cx="1564470" cy="420325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85A1377-5C1A-324B-A85C-AD596D5D8245}"/>
              </a:ext>
            </a:extLst>
          </p:cNvPr>
          <p:cNvCxnSpPr>
            <a:cxnSpLocks/>
            <a:stCxn id="114" idx="1"/>
            <a:endCxn id="113" idx="3"/>
          </p:cNvCxnSpPr>
          <p:nvPr/>
        </p:nvCxnSpPr>
        <p:spPr>
          <a:xfrm flipH="1">
            <a:off x="3430448" y="5955411"/>
            <a:ext cx="953379" cy="327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1B9A1FB-29D1-F74C-99C0-9435B40D42DF}"/>
              </a:ext>
            </a:extLst>
          </p:cNvPr>
          <p:cNvCxnSpPr>
            <a:cxnSpLocks/>
            <a:stCxn id="36" idx="4"/>
            <a:endCxn id="6" idx="0"/>
          </p:cNvCxnSpPr>
          <p:nvPr/>
        </p:nvCxnSpPr>
        <p:spPr>
          <a:xfrm>
            <a:off x="8153489" y="2876953"/>
            <a:ext cx="76125" cy="36177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427;p49">
            <a:extLst>
              <a:ext uri="{FF2B5EF4-FFF2-40B4-BE49-F238E27FC236}">
                <a16:creationId xmlns:a16="http://schemas.microsoft.com/office/drawing/2014/main" id="{E6FA84AF-6C00-274A-85CF-B561E4F81D1E}"/>
              </a:ext>
            </a:extLst>
          </p:cNvPr>
          <p:cNvSpPr txBox="1"/>
          <p:nvPr/>
        </p:nvSpPr>
        <p:spPr>
          <a:xfrm>
            <a:off x="2238797" y="271953"/>
            <a:ext cx="6817503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PETSc Interoperability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0AD0693-5302-714D-BE42-105A9AB41A09}"/>
              </a:ext>
            </a:extLst>
          </p:cNvPr>
          <p:cNvSpPr/>
          <p:nvPr/>
        </p:nvSpPr>
        <p:spPr>
          <a:xfrm>
            <a:off x="6148487" y="2523636"/>
            <a:ext cx="1180520" cy="953535"/>
          </a:xfrm>
          <a:prstGeom prst="ellipse">
            <a:avLst/>
          </a:prstGeom>
          <a:solidFill>
            <a:srgbClr val="00B0F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Raja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F3B2F5-02D8-D740-B731-5D94BAED9A5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580158" y="1294957"/>
            <a:ext cx="34406" cy="121439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2B97782-69BE-2C48-901F-297DD70DE2D4}"/>
              </a:ext>
            </a:extLst>
          </p:cNvPr>
          <p:cNvCxnSpPr>
            <a:cxnSpLocks/>
            <a:stCxn id="64" idx="2"/>
            <a:endCxn id="114" idx="0"/>
          </p:cNvCxnSpPr>
          <p:nvPr/>
        </p:nvCxnSpPr>
        <p:spPr>
          <a:xfrm flipH="1">
            <a:off x="5015688" y="3000404"/>
            <a:ext cx="1132799" cy="2497807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42E0A4-72FC-E54D-B473-C6DD6B7732AD}"/>
              </a:ext>
            </a:extLst>
          </p:cNvPr>
          <p:cNvCxnSpPr>
            <a:cxnSpLocks/>
            <a:stCxn id="64" idx="6"/>
            <a:endCxn id="115" idx="0"/>
          </p:cNvCxnSpPr>
          <p:nvPr/>
        </p:nvCxnSpPr>
        <p:spPr>
          <a:xfrm flipH="1">
            <a:off x="7212019" y="3000404"/>
            <a:ext cx="116988" cy="2016348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0EDE0AE-C5CD-DB4F-993E-DF9357A2FFE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482789" y="1759849"/>
            <a:ext cx="838581" cy="903429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1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Smith, Barry F.</cp:lastModifiedBy>
  <cp:revision>19</cp:revision>
  <dcterms:created xsi:type="dcterms:W3CDTF">2020-10-06T19:03:23Z</dcterms:created>
  <dcterms:modified xsi:type="dcterms:W3CDTF">2020-10-25T23:19:00Z</dcterms:modified>
</cp:coreProperties>
</file>