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F85F-1FB2-F04D-BB57-E204E4311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4C8D1-A4C4-0341-8800-C35396185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41E46-A14D-D544-8A2F-094446B42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11F2-1D90-484D-8A00-8F05D80D8B38}" type="datetimeFigureOut">
              <a:rPr lang="en-US" smtClean="0"/>
              <a:t>10/27/20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89BDE-12FA-C147-AFCB-9C3A636E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DE4CE-DBA2-FA4A-9A13-E7C3D298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A9AE-FFC4-3646-BAED-DF85C470F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19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5639-B290-3240-B5F4-80EDFCB9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C9F60-0EFE-6844-8B20-C24089DB4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7BD3-6FC3-0142-8A3A-EC78E7D0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11F2-1D90-484D-8A00-8F05D80D8B38}" type="datetimeFigureOut">
              <a:rPr lang="en-US" smtClean="0"/>
              <a:t>10/27/20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F9443-3522-794D-8DDA-2D0AFD18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B8FA1-1214-004E-88E3-10EF1207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A9AE-FFC4-3646-BAED-DF85C470F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63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542150-B516-A846-A15B-AEEC45ECC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E60EF-8635-FB49-AB5E-48A7205EA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37EBD-0BB6-F24F-8B31-F954EE85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11F2-1D90-484D-8A00-8F05D80D8B38}" type="datetimeFigureOut">
              <a:rPr lang="en-US" smtClean="0"/>
              <a:t>10/27/20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1D4EA-2029-1946-87CB-DA1BF9F6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1ADFF-22C6-0B49-835F-1AA8B544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A9AE-FFC4-3646-BAED-DF85C470F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5CC85-4C2C-1B40-BA6C-39D67AA5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C11AF-28CF-D641-B128-F58F47601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49112-1E0B-FF42-B14A-7EB0FD56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11F2-1D90-484D-8A00-8F05D80D8B38}" type="datetimeFigureOut">
              <a:rPr lang="en-US" smtClean="0"/>
              <a:t>10/27/20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F2EE3-01A5-B64D-A9D2-CC8F205E9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B79D1-5F79-B345-92A7-159C2391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A9AE-FFC4-3646-BAED-DF85C470F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0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93A4-B3AF-2944-9B04-AD5BA28AF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8AD38-C901-0249-856D-0E4136C9C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7A520-FB97-B241-BFEE-904794D8B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11F2-1D90-484D-8A00-8F05D80D8B38}" type="datetimeFigureOut">
              <a:rPr lang="en-US" smtClean="0"/>
              <a:t>10/27/20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883EB-5702-8447-BCD1-3C06225B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2BEA5-2511-4C44-BAE9-65AC1143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A9AE-FFC4-3646-BAED-DF85C470F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1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E5C2-5CED-2049-B028-16574E2FA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F884D-CBED-8D46-9AC5-EFF5BAF47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A81A4-2A7E-F24C-9C94-4E56D2B9E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D4FE0-8870-5048-B545-BA03808F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11F2-1D90-484D-8A00-8F05D80D8B38}" type="datetimeFigureOut">
              <a:rPr lang="en-US" smtClean="0"/>
              <a:t>10/27/20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CC596-6821-4442-A531-143BB4D0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79B8A-7D5E-4942-BF7B-9428848D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A9AE-FFC4-3646-BAED-DF85C470F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3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C050-8A02-1A40-B5C4-9B8D7F4D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CE7AD-57BA-1C41-B5E1-319C9F657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82868-0486-C146-94B5-3A7683E5E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9396E-E069-4A4C-BB3F-4977FA3288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E28A0-641B-C04F-921F-BB9B05B17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E723C5-4FCE-154E-AF4D-F69A30F7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11F2-1D90-484D-8A00-8F05D80D8B38}" type="datetimeFigureOut">
              <a:rPr lang="en-US" smtClean="0"/>
              <a:t>10/27/20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F7C67-C842-D44B-A9B4-1AD4D468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E02E7-D238-4042-A07D-85D617DA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A9AE-FFC4-3646-BAED-DF85C470F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2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EBF83-27FC-904E-877D-ECA80DC4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8494E-A737-B64D-9817-099EFB55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11F2-1D90-484D-8A00-8F05D80D8B38}" type="datetimeFigureOut">
              <a:rPr lang="en-US" smtClean="0"/>
              <a:t>10/27/20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C7F7C-4AAC-7442-90F1-C43DB814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045C4-44B8-FC4C-9980-8868C334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A9AE-FFC4-3646-BAED-DF85C470F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0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13DFAF-3E61-7742-BCFC-F7D146EE5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11F2-1D90-484D-8A00-8F05D80D8B38}" type="datetimeFigureOut">
              <a:rPr lang="en-US" smtClean="0"/>
              <a:t>10/27/20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547A9-3B0B-9948-B000-770D7DD5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3F9E9-3893-E84B-85C6-B32FC88B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A9AE-FFC4-3646-BAED-DF85C470F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4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11A1-F865-3D45-82BA-BE404688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41C19-C980-0F42-87CA-C92386DE3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11670-FF65-3846-8CDF-C2FB5723B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28281-DA33-7049-A7C4-6C26DDD7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11F2-1D90-484D-8A00-8F05D80D8B38}" type="datetimeFigureOut">
              <a:rPr lang="en-US" smtClean="0"/>
              <a:t>10/27/20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E7D48-B938-4A42-AFC5-18F804F6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D4000-F6F3-704A-843F-D65B1A44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A9AE-FFC4-3646-BAED-DF85C470F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7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143B-69FA-E94F-87C2-6E3B46D7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6F492A-690E-7C4E-871D-A6C54252E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ED4A3-0D6D-744E-8EE5-03C8C0033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7689C-523E-B741-8E56-2945F5CF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11F2-1D90-484D-8A00-8F05D80D8B38}" type="datetimeFigureOut">
              <a:rPr lang="en-US" smtClean="0"/>
              <a:t>10/27/20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EE07C-B3AC-EA4D-9B3A-D9DD21D0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8E2A1-F630-1C47-8A92-771BFCE9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A9AE-FFC4-3646-BAED-DF85C470F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42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D3700-C3E4-804D-A7DD-FBAB79B75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EF302-0C20-D349-8EBF-5E0E8F59C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6BAE7-A370-584C-82B1-65ED21082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711F2-1D90-484D-8A00-8F05D80D8B38}" type="datetimeFigureOut">
              <a:rPr lang="en-US" smtClean="0"/>
              <a:t>10/27/20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07469-5717-0F4A-B053-F9672DB2E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D9E7D-794E-5F46-A61E-7CE1C5887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3A9AE-FFC4-3646-BAED-DF85C470F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67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1A20BC1-04D3-A846-A6C5-F3E95ED0F570}"/>
              </a:ext>
            </a:extLst>
          </p:cNvPr>
          <p:cNvCxnSpPr>
            <a:cxnSpLocks/>
            <a:stCxn id="35" idx="3"/>
            <a:endCxn id="113" idx="0"/>
          </p:cNvCxnSpPr>
          <p:nvPr/>
        </p:nvCxnSpPr>
        <p:spPr>
          <a:xfrm flipH="1">
            <a:off x="6638016" y="1610717"/>
            <a:ext cx="2076789" cy="1179561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1917C622-EB28-D04E-AD16-F73D6EFF98A3}"/>
              </a:ext>
            </a:extLst>
          </p:cNvPr>
          <p:cNvSpPr/>
          <p:nvPr/>
        </p:nvSpPr>
        <p:spPr>
          <a:xfrm>
            <a:off x="5465321" y="925566"/>
            <a:ext cx="2369423" cy="7850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Slow CPU/GPU communication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C7A6BF-CADA-4142-AA51-B63980B23905}"/>
              </a:ext>
            </a:extLst>
          </p:cNvPr>
          <p:cNvSpPr/>
          <p:nvPr/>
        </p:nvSpPr>
        <p:spPr>
          <a:xfrm>
            <a:off x="2620456" y="924554"/>
            <a:ext cx="2292016" cy="7820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kernel launch latency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C7E37CC-9183-E84A-94A8-34892D59BB9F}"/>
              </a:ext>
            </a:extLst>
          </p:cNvPr>
          <p:cNvSpPr/>
          <p:nvPr/>
        </p:nvSpPr>
        <p:spPr>
          <a:xfrm>
            <a:off x="6006155" y="2790278"/>
            <a:ext cx="1263722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9EA46CC-976E-1F46-9E49-CE06E8D8BAC4}"/>
              </a:ext>
            </a:extLst>
          </p:cNvPr>
          <p:cNvSpPr/>
          <p:nvPr/>
        </p:nvSpPr>
        <p:spPr>
          <a:xfrm>
            <a:off x="8367811" y="990803"/>
            <a:ext cx="2369423" cy="7262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GPUs require high utilization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D4041F-219A-954C-98D7-DC4131A3AB6B}"/>
              </a:ext>
            </a:extLst>
          </p:cNvPr>
          <p:cNvCxnSpPr>
            <a:cxnSpLocks/>
            <a:stCxn id="4" idx="4"/>
            <a:endCxn id="44" idx="0"/>
          </p:cNvCxnSpPr>
          <p:nvPr/>
        </p:nvCxnSpPr>
        <p:spPr>
          <a:xfrm>
            <a:off x="6650033" y="1710593"/>
            <a:ext cx="3137739" cy="1109483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912CD31-9F65-804D-BD06-C31D75914F79}"/>
              </a:ext>
            </a:extLst>
          </p:cNvPr>
          <p:cNvCxnSpPr>
            <a:cxnSpLocks/>
            <a:stCxn id="5" idx="5"/>
            <a:endCxn id="113" idx="0"/>
          </p:cNvCxnSpPr>
          <p:nvPr/>
        </p:nvCxnSpPr>
        <p:spPr>
          <a:xfrm>
            <a:off x="4576814" y="1592078"/>
            <a:ext cx="2061202" cy="119820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73F27F-449E-0545-BE3C-6A9AB79F285C}"/>
              </a:ext>
            </a:extLst>
          </p:cNvPr>
          <p:cNvCxnSpPr>
            <a:cxnSpLocks/>
            <a:stCxn id="4" idx="4"/>
            <a:endCxn id="113" idx="0"/>
          </p:cNvCxnSpPr>
          <p:nvPr/>
        </p:nvCxnSpPr>
        <p:spPr>
          <a:xfrm flipH="1">
            <a:off x="6638016" y="1710593"/>
            <a:ext cx="12017" cy="1079685"/>
          </a:xfrm>
          <a:prstGeom prst="line">
            <a:avLst/>
          </a:prstGeom>
          <a:ln w="25400" cmpd="sng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F988892-BE7D-C84A-BBFA-A2C732BA4BA9}"/>
              </a:ext>
            </a:extLst>
          </p:cNvPr>
          <p:cNvCxnSpPr>
            <a:cxnSpLocks/>
            <a:stCxn id="4" idx="4"/>
            <a:endCxn id="40" idx="0"/>
          </p:cNvCxnSpPr>
          <p:nvPr/>
        </p:nvCxnSpPr>
        <p:spPr>
          <a:xfrm flipH="1">
            <a:off x="3846145" y="1710593"/>
            <a:ext cx="2803888" cy="1096083"/>
          </a:xfrm>
          <a:prstGeom prst="line">
            <a:avLst/>
          </a:prstGeom>
          <a:ln w="25400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F9DA503-58A4-AD44-888B-D82CCE59BBBF}"/>
              </a:ext>
            </a:extLst>
          </p:cNvPr>
          <p:cNvCxnSpPr>
            <a:cxnSpLocks/>
            <a:stCxn id="113" idx="3"/>
            <a:endCxn id="44" idx="1"/>
          </p:cNvCxnSpPr>
          <p:nvPr/>
        </p:nvCxnSpPr>
        <p:spPr>
          <a:xfrm>
            <a:off x="7269877" y="3247478"/>
            <a:ext cx="1886034" cy="29798"/>
          </a:xfrm>
          <a:prstGeom prst="line">
            <a:avLst/>
          </a:prstGeom>
          <a:ln w="25400">
            <a:solidFill>
              <a:schemeClr val="tx1">
                <a:alpha val="71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929B25B2-44B3-D249-A471-578C280AD7AE}"/>
              </a:ext>
            </a:extLst>
          </p:cNvPr>
          <p:cNvCxnSpPr>
            <a:cxnSpLocks/>
            <a:stCxn id="40" idx="2"/>
            <a:endCxn id="44" idx="2"/>
          </p:cNvCxnSpPr>
          <p:nvPr/>
        </p:nvCxnSpPr>
        <p:spPr>
          <a:xfrm rot="16200000" flipH="1">
            <a:off x="6810258" y="756962"/>
            <a:ext cx="13400" cy="5941627"/>
          </a:xfrm>
          <a:prstGeom prst="curvedConnector3">
            <a:avLst>
              <a:gd name="adj1" fmla="val 180597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427;p49">
            <a:extLst>
              <a:ext uri="{FF2B5EF4-FFF2-40B4-BE49-F238E27FC236}">
                <a16:creationId xmlns:a16="http://schemas.microsoft.com/office/drawing/2014/main" id="{6652A815-0332-484B-9CF0-400AB7DC9B33}"/>
              </a:ext>
            </a:extLst>
          </p:cNvPr>
          <p:cNvSpPr txBox="1"/>
          <p:nvPr/>
        </p:nvSpPr>
        <p:spPr>
          <a:xfrm>
            <a:off x="2056569" y="130208"/>
            <a:ext cx="6817503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Fundamental and Derivative GPU Challenges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B30A05-C6CF-D944-B869-2B1C19B8D0F4}"/>
              </a:ext>
            </a:extLst>
          </p:cNvPr>
          <p:cNvSpPr txBox="1"/>
          <p:nvPr/>
        </p:nvSpPr>
        <p:spPr>
          <a:xfrm>
            <a:off x="7482353" y="3325402"/>
            <a:ext cx="149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 available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756BF4-3EC6-2144-861D-351FDE87800F}"/>
              </a:ext>
            </a:extLst>
          </p:cNvPr>
          <p:cNvSpPr txBox="1"/>
          <p:nvPr/>
        </p:nvSpPr>
        <p:spPr>
          <a:xfrm>
            <a:off x="2212972" y="66189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F9B2AC-15A1-0244-A501-0A619F235907}"/>
              </a:ext>
            </a:extLst>
          </p:cNvPr>
          <p:cNvSpPr txBox="1"/>
          <p:nvPr/>
        </p:nvSpPr>
        <p:spPr>
          <a:xfrm>
            <a:off x="8164069" y="75148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85800-7A1D-574E-9CD3-6724E81A3685}"/>
              </a:ext>
            </a:extLst>
          </p:cNvPr>
          <p:cNvSpPr txBox="1"/>
          <p:nvPr/>
        </p:nvSpPr>
        <p:spPr>
          <a:xfrm>
            <a:off x="5319956" y="60939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27DD4F-FE20-4342-95F8-1DF109E9F74A}"/>
              </a:ext>
            </a:extLst>
          </p:cNvPr>
          <p:cNvSpPr txBox="1"/>
          <p:nvPr/>
        </p:nvSpPr>
        <p:spPr>
          <a:xfrm>
            <a:off x="2366860" y="275351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7BBA69-389F-C84C-B8A4-341D68C13FEB}"/>
              </a:ext>
            </a:extLst>
          </p:cNvPr>
          <p:cNvSpPr txBox="1"/>
          <p:nvPr/>
        </p:nvSpPr>
        <p:spPr>
          <a:xfrm>
            <a:off x="5514422" y="259465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E0A77C-2F74-0F40-A1CE-92A8A760C254}"/>
              </a:ext>
            </a:extLst>
          </p:cNvPr>
          <p:cNvSpPr txBox="1"/>
          <p:nvPr/>
        </p:nvSpPr>
        <p:spPr>
          <a:xfrm>
            <a:off x="8538440" y="278924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495CC72-A01D-F94E-A6DE-A605C2AC7907}"/>
              </a:ext>
            </a:extLst>
          </p:cNvPr>
          <p:cNvSpPr/>
          <p:nvPr/>
        </p:nvSpPr>
        <p:spPr>
          <a:xfrm>
            <a:off x="2837771" y="2806676"/>
            <a:ext cx="2016748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Multiple </a:t>
            </a:r>
          </a:p>
          <a:p>
            <a:pPr algn="ctr"/>
            <a:r>
              <a:rPr lang="en-US" dirty="0"/>
              <a:t>memory types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6D4A030-203F-784F-B031-4952B7B84717}"/>
              </a:ext>
            </a:extLst>
          </p:cNvPr>
          <p:cNvSpPr/>
          <p:nvPr/>
        </p:nvSpPr>
        <p:spPr>
          <a:xfrm>
            <a:off x="9155911" y="2820076"/>
            <a:ext cx="1263722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GPU-aware MPI</a:t>
            </a:r>
          </a:p>
        </p:txBody>
      </p:sp>
    </p:spTree>
    <p:extLst>
      <p:ext uri="{BB962C8B-B14F-4D97-AF65-F5344CB8AC3E}">
        <p14:creationId xmlns:p14="http://schemas.microsoft.com/office/powerpoint/2010/main" val="977211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32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Smith, Barry F.</cp:lastModifiedBy>
  <cp:revision>27</cp:revision>
  <dcterms:created xsi:type="dcterms:W3CDTF">2020-10-06T19:03:23Z</dcterms:created>
  <dcterms:modified xsi:type="dcterms:W3CDTF">2020-10-27T21:37:13Z</dcterms:modified>
</cp:coreProperties>
</file>