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4"/>
  </p:notesMasterIdLst>
  <p:sldIdLst>
    <p:sldId id="256" r:id="rId2"/>
    <p:sldId id="257" r:id="rId3"/>
  </p:sldIdLst>
  <p:sldSz cx="11698288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9"/>
    <p:restoredTop sz="96337"/>
  </p:normalViewPr>
  <p:slideViewPr>
    <p:cSldViewPr snapToGrid="0" snapToObjects="1">
      <p:cViewPr>
        <p:scale>
          <a:sx n="107" d="100"/>
          <a:sy n="107" d="100"/>
        </p:scale>
        <p:origin x="376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9F008-EBD0-D84C-A1DB-24B433662032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35125" y="1143000"/>
            <a:ext cx="3587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90A76-482F-B345-9D01-41F5F8397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12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90A76-482F-B345-9D01-41F5F8397F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13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90A76-482F-B345-9D01-41F5F8397F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48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7372" y="1646133"/>
            <a:ext cx="9943545" cy="3501813"/>
          </a:xfrm>
        </p:spPr>
        <p:txBody>
          <a:bodyPr anchor="b"/>
          <a:lstStyle>
            <a:lvl1pPr algn="ctr">
              <a:defRPr sz="76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2286" y="5282989"/>
            <a:ext cx="8773716" cy="2428451"/>
          </a:xfrm>
        </p:spPr>
        <p:txBody>
          <a:bodyPr/>
          <a:lstStyle>
            <a:lvl1pPr marL="0" indent="0" algn="ctr">
              <a:buNone/>
              <a:defRPr sz="3070"/>
            </a:lvl1pPr>
            <a:lvl2pPr marL="584896" indent="0" algn="ctr">
              <a:buNone/>
              <a:defRPr sz="2559"/>
            </a:lvl2pPr>
            <a:lvl3pPr marL="1169792" indent="0" algn="ctr">
              <a:buNone/>
              <a:defRPr sz="2303"/>
            </a:lvl3pPr>
            <a:lvl4pPr marL="1754688" indent="0" algn="ctr">
              <a:buNone/>
              <a:defRPr sz="2047"/>
            </a:lvl4pPr>
            <a:lvl5pPr marL="2339584" indent="0" algn="ctr">
              <a:buNone/>
              <a:defRPr sz="2047"/>
            </a:lvl5pPr>
            <a:lvl6pPr marL="2924480" indent="0" algn="ctr">
              <a:buNone/>
              <a:defRPr sz="2047"/>
            </a:lvl6pPr>
            <a:lvl7pPr marL="3509376" indent="0" algn="ctr">
              <a:buNone/>
              <a:defRPr sz="2047"/>
            </a:lvl7pPr>
            <a:lvl8pPr marL="4094272" indent="0" algn="ctr">
              <a:buNone/>
              <a:defRPr sz="2047"/>
            </a:lvl8pPr>
            <a:lvl9pPr marL="4679168" indent="0" algn="ctr">
              <a:buNone/>
              <a:defRPr sz="20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11F2-1D90-484D-8A00-8F05D80D8B38}" type="datetimeFigureOut">
              <a:rPr lang="en-US" smtClean="0"/>
              <a:t>10/28/20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A9AE-FFC4-3646-BAED-DF85C470F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43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11F2-1D90-484D-8A00-8F05D80D8B38}" type="datetimeFigureOut">
              <a:rPr lang="en-US" smtClean="0"/>
              <a:t>10/28/20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A9AE-FFC4-3646-BAED-DF85C470F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436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71588" y="535517"/>
            <a:ext cx="2522443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258" y="535517"/>
            <a:ext cx="7421101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11F2-1D90-484D-8A00-8F05D80D8B38}" type="datetimeFigureOut">
              <a:rPr lang="en-US" smtClean="0"/>
              <a:t>10/28/20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A9AE-FFC4-3646-BAED-DF85C470F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0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11F2-1D90-484D-8A00-8F05D80D8B38}" type="datetimeFigureOut">
              <a:rPr lang="en-US" smtClean="0"/>
              <a:t>10/28/20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A9AE-FFC4-3646-BAED-DF85C470F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85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165" y="2507618"/>
            <a:ext cx="10089773" cy="4184014"/>
          </a:xfrm>
        </p:spPr>
        <p:txBody>
          <a:bodyPr anchor="b"/>
          <a:lstStyle>
            <a:lvl1pPr>
              <a:defRPr sz="76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8165" y="6731215"/>
            <a:ext cx="10089773" cy="2200274"/>
          </a:xfrm>
        </p:spPr>
        <p:txBody>
          <a:bodyPr/>
          <a:lstStyle>
            <a:lvl1pPr marL="0" indent="0">
              <a:buNone/>
              <a:defRPr sz="3070">
                <a:solidFill>
                  <a:schemeClr val="tx1"/>
                </a:solidFill>
              </a:defRPr>
            </a:lvl1pPr>
            <a:lvl2pPr marL="584896" indent="0">
              <a:buNone/>
              <a:defRPr sz="2559">
                <a:solidFill>
                  <a:schemeClr val="tx1">
                    <a:tint val="75000"/>
                  </a:schemeClr>
                </a:solidFill>
              </a:defRPr>
            </a:lvl2pPr>
            <a:lvl3pPr marL="1169792" indent="0">
              <a:buNone/>
              <a:defRPr sz="2303">
                <a:solidFill>
                  <a:schemeClr val="tx1">
                    <a:tint val="75000"/>
                  </a:schemeClr>
                </a:solidFill>
              </a:defRPr>
            </a:lvl3pPr>
            <a:lvl4pPr marL="1754688" indent="0">
              <a:buNone/>
              <a:defRPr sz="2047">
                <a:solidFill>
                  <a:schemeClr val="tx1">
                    <a:tint val="75000"/>
                  </a:schemeClr>
                </a:solidFill>
              </a:defRPr>
            </a:lvl4pPr>
            <a:lvl5pPr marL="2339584" indent="0">
              <a:buNone/>
              <a:defRPr sz="2047">
                <a:solidFill>
                  <a:schemeClr val="tx1">
                    <a:tint val="75000"/>
                  </a:schemeClr>
                </a:solidFill>
              </a:defRPr>
            </a:lvl5pPr>
            <a:lvl6pPr marL="2924480" indent="0">
              <a:buNone/>
              <a:defRPr sz="2047">
                <a:solidFill>
                  <a:schemeClr val="tx1">
                    <a:tint val="75000"/>
                  </a:schemeClr>
                </a:solidFill>
              </a:defRPr>
            </a:lvl6pPr>
            <a:lvl7pPr marL="3509376" indent="0">
              <a:buNone/>
              <a:defRPr sz="2047">
                <a:solidFill>
                  <a:schemeClr val="tx1">
                    <a:tint val="75000"/>
                  </a:schemeClr>
                </a:solidFill>
              </a:defRPr>
            </a:lvl7pPr>
            <a:lvl8pPr marL="4094272" indent="0">
              <a:buNone/>
              <a:defRPr sz="2047">
                <a:solidFill>
                  <a:schemeClr val="tx1">
                    <a:tint val="75000"/>
                  </a:schemeClr>
                </a:solidFill>
              </a:defRPr>
            </a:lvl8pPr>
            <a:lvl9pPr marL="4679168" indent="0">
              <a:buNone/>
              <a:defRPr sz="20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11F2-1D90-484D-8A00-8F05D80D8B38}" type="datetimeFigureOut">
              <a:rPr lang="en-US" smtClean="0"/>
              <a:t>10/28/20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A9AE-FFC4-3646-BAED-DF85C470F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355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4258" y="2677584"/>
            <a:ext cx="4971772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2259" y="2677584"/>
            <a:ext cx="4971772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11F2-1D90-484D-8A00-8F05D80D8B38}" type="datetimeFigureOut">
              <a:rPr lang="en-US" smtClean="0"/>
              <a:t>10/28/20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A9AE-FFC4-3646-BAED-DF85C470F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0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781" y="535519"/>
            <a:ext cx="10089773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5782" y="2465706"/>
            <a:ext cx="4948923" cy="1208404"/>
          </a:xfrm>
        </p:spPr>
        <p:txBody>
          <a:bodyPr anchor="b"/>
          <a:lstStyle>
            <a:lvl1pPr marL="0" indent="0">
              <a:buNone/>
              <a:defRPr sz="3070" b="1"/>
            </a:lvl1pPr>
            <a:lvl2pPr marL="584896" indent="0">
              <a:buNone/>
              <a:defRPr sz="2559" b="1"/>
            </a:lvl2pPr>
            <a:lvl3pPr marL="1169792" indent="0">
              <a:buNone/>
              <a:defRPr sz="2303" b="1"/>
            </a:lvl3pPr>
            <a:lvl4pPr marL="1754688" indent="0">
              <a:buNone/>
              <a:defRPr sz="2047" b="1"/>
            </a:lvl4pPr>
            <a:lvl5pPr marL="2339584" indent="0">
              <a:buNone/>
              <a:defRPr sz="2047" b="1"/>
            </a:lvl5pPr>
            <a:lvl6pPr marL="2924480" indent="0">
              <a:buNone/>
              <a:defRPr sz="2047" b="1"/>
            </a:lvl6pPr>
            <a:lvl7pPr marL="3509376" indent="0">
              <a:buNone/>
              <a:defRPr sz="2047" b="1"/>
            </a:lvl7pPr>
            <a:lvl8pPr marL="4094272" indent="0">
              <a:buNone/>
              <a:defRPr sz="2047" b="1"/>
            </a:lvl8pPr>
            <a:lvl9pPr marL="4679168" indent="0">
              <a:buNone/>
              <a:defRPr sz="20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5782" y="3674110"/>
            <a:ext cx="4948923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22259" y="2465706"/>
            <a:ext cx="4973296" cy="1208404"/>
          </a:xfrm>
        </p:spPr>
        <p:txBody>
          <a:bodyPr anchor="b"/>
          <a:lstStyle>
            <a:lvl1pPr marL="0" indent="0">
              <a:buNone/>
              <a:defRPr sz="3070" b="1"/>
            </a:lvl1pPr>
            <a:lvl2pPr marL="584896" indent="0">
              <a:buNone/>
              <a:defRPr sz="2559" b="1"/>
            </a:lvl2pPr>
            <a:lvl3pPr marL="1169792" indent="0">
              <a:buNone/>
              <a:defRPr sz="2303" b="1"/>
            </a:lvl3pPr>
            <a:lvl4pPr marL="1754688" indent="0">
              <a:buNone/>
              <a:defRPr sz="2047" b="1"/>
            </a:lvl4pPr>
            <a:lvl5pPr marL="2339584" indent="0">
              <a:buNone/>
              <a:defRPr sz="2047" b="1"/>
            </a:lvl5pPr>
            <a:lvl6pPr marL="2924480" indent="0">
              <a:buNone/>
              <a:defRPr sz="2047" b="1"/>
            </a:lvl6pPr>
            <a:lvl7pPr marL="3509376" indent="0">
              <a:buNone/>
              <a:defRPr sz="2047" b="1"/>
            </a:lvl7pPr>
            <a:lvl8pPr marL="4094272" indent="0">
              <a:buNone/>
              <a:defRPr sz="2047" b="1"/>
            </a:lvl8pPr>
            <a:lvl9pPr marL="4679168" indent="0">
              <a:buNone/>
              <a:defRPr sz="20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22259" y="3674110"/>
            <a:ext cx="4973296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11F2-1D90-484D-8A00-8F05D80D8B38}" type="datetimeFigureOut">
              <a:rPr lang="en-US" smtClean="0"/>
              <a:t>10/28/20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A9AE-FFC4-3646-BAED-DF85C470F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9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11F2-1D90-484D-8A00-8F05D80D8B38}" type="datetimeFigureOut">
              <a:rPr lang="en-US" smtClean="0"/>
              <a:t>10/28/20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A9AE-FFC4-3646-BAED-DF85C470F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2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11F2-1D90-484D-8A00-8F05D80D8B38}" type="datetimeFigureOut">
              <a:rPr lang="en-US" smtClean="0"/>
              <a:t>10/28/20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A9AE-FFC4-3646-BAED-DF85C470F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8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781" y="670560"/>
            <a:ext cx="3773002" cy="2346960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3296" y="1448226"/>
            <a:ext cx="5922258" cy="7147983"/>
          </a:xfrm>
        </p:spPr>
        <p:txBody>
          <a:bodyPr/>
          <a:lstStyle>
            <a:lvl1pPr>
              <a:defRPr sz="4094"/>
            </a:lvl1pPr>
            <a:lvl2pPr>
              <a:defRPr sz="3582"/>
            </a:lvl2pPr>
            <a:lvl3pPr>
              <a:defRPr sz="3070"/>
            </a:lvl3pPr>
            <a:lvl4pPr>
              <a:defRPr sz="2559"/>
            </a:lvl4pPr>
            <a:lvl5pPr>
              <a:defRPr sz="2559"/>
            </a:lvl5pPr>
            <a:lvl6pPr>
              <a:defRPr sz="2559"/>
            </a:lvl6pPr>
            <a:lvl7pPr>
              <a:defRPr sz="2559"/>
            </a:lvl7pPr>
            <a:lvl8pPr>
              <a:defRPr sz="2559"/>
            </a:lvl8pPr>
            <a:lvl9pPr>
              <a:defRPr sz="255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5781" y="3017520"/>
            <a:ext cx="3773002" cy="5590329"/>
          </a:xfrm>
        </p:spPr>
        <p:txBody>
          <a:bodyPr/>
          <a:lstStyle>
            <a:lvl1pPr marL="0" indent="0">
              <a:buNone/>
              <a:defRPr sz="2047"/>
            </a:lvl1pPr>
            <a:lvl2pPr marL="584896" indent="0">
              <a:buNone/>
              <a:defRPr sz="1791"/>
            </a:lvl2pPr>
            <a:lvl3pPr marL="1169792" indent="0">
              <a:buNone/>
              <a:defRPr sz="1535"/>
            </a:lvl3pPr>
            <a:lvl4pPr marL="1754688" indent="0">
              <a:buNone/>
              <a:defRPr sz="1279"/>
            </a:lvl4pPr>
            <a:lvl5pPr marL="2339584" indent="0">
              <a:buNone/>
              <a:defRPr sz="1279"/>
            </a:lvl5pPr>
            <a:lvl6pPr marL="2924480" indent="0">
              <a:buNone/>
              <a:defRPr sz="1279"/>
            </a:lvl6pPr>
            <a:lvl7pPr marL="3509376" indent="0">
              <a:buNone/>
              <a:defRPr sz="1279"/>
            </a:lvl7pPr>
            <a:lvl8pPr marL="4094272" indent="0">
              <a:buNone/>
              <a:defRPr sz="1279"/>
            </a:lvl8pPr>
            <a:lvl9pPr marL="4679168" indent="0">
              <a:buNone/>
              <a:defRPr sz="12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11F2-1D90-484D-8A00-8F05D80D8B38}" type="datetimeFigureOut">
              <a:rPr lang="en-US" smtClean="0"/>
              <a:t>10/28/20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A9AE-FFC4-3646-BAED-DF85C470F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61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781" y="670560"/>
            <a:ext cx="3773002" cy="2346960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3296" y="1448226"/>
            <a:ext cx="5922258" cy="7147983"/>
          </a:xfrm>
        </p:spPr>
        <p:txBody>
          <a:bodyPr anchor="t"/>
          <a:lstStyle>
            <a:lvl1pPr marL="0" indent="0">
              <a:buNone/>
              <a:defRPr sz="4094"/>
            </a:lvl1pPr>
            <a:lvl2pPr marL="584896" indent="0">
              <a:buNone/>
              <a:defRPr sz="3582"/>
            </a:lvl2pPr>
            <a:lvl3pPr marL="1169792" indent="0">
              <a:buNone/>
              <a:defRPr sz="3070"/>
            </a:lvl3pPr>
            <a:lvl4pPr marL="1754688" indent="0">
              <a:buNone/>
              <a:defRPr sz="2559"/>
            </a:lvl4pPr>
            <a:lvl5pPr marL="2339584" indent="0">
              <a:buNone/>
              <a:defRPr sz="2559"/>
            </a:lvl5pPr>
            <a:lvl6pPr marL="2924480" indent="0">
              <a:buNone/>
              <a:defRPr sz="2559"/>
            </a:lvl6pPr>
            <a:lvl7pPr marL="3509376" indent="0">
              <a:buNone/>
              <a:defRPr sz="2559"/>
            </a:lvl7pPr>
            <a:lvl8pPr marL="4094272" indent="0">
              <a:buNone/>
              <a:defRPr sz="2559"/>
            </a:lvl8pPr>
            <a:lvl9pPr marL="4679168" indent="0">
              <a:buNone/>
              <a:defRPr sz="255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5781" y="3017520"/>
            <a:ext cx="3773002" cy="5590329"/>
          </a:xfrm>
        </p:spPr>
        <p:txBody>
          <a:bodyPr/>
          <a:lstStyle>
            <a:lvl1pPr marL="0" indent="0">
              <a:buNone/>
              <a:defRPr sz="2047"/>
            </a:lvl1pPr>
            <a:lvl2pPr marL="584896" indent="0">
              <a:buNone/>
              <a:defRPr sz="1791"/>
            </a:lvl2pPr>
            <a:lvl3pPr marL="1169792" indent="0">
              <a:buNone/>
              <a:defRPr sz="1535"/>
            </a:lvl3pPr>
            <a:lvl4pPr marL="1754688" indent="0">
              <a:buNone/>
              <a:defRPr sz="1279"/>
            </a:lvl4pPr>
            <a:lvl5pPr marL="2339584" indent="0">
              <a:buNone/>
              <a:defRPr sz="1279"/>
            </a:lvl5pPr>
            <a:lvl6pPr marL="2924480" indent="0">
              <a:buNone/>
              <a:defRPr sz="1279"/>
            </a:lvl6pPr>
            <a:lvl7pPr marL="3509376" indent="0">
              <a:buNone/>
              <a:defRPr sz="1279"/>
            </a:lvl7pPr>
            <a:lvl8pPr marL="4094272" indent="0">
              <a:buNone/>
              <a:defRPr sz="1279"/>
            </a:lvl8pPr>
            <a:lvl9pPr marL="4679168" indent="0">
              <a:buNone/>
              <a:defRPr sz="12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11F2-1D90-484D-8A00-8F05D80D8B38}" type="datetimeFigureOut">
              <a:rPr lang="en-US" smtClean="0"/>
              <a:t>10/28/20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A9AE-FFC4-3646-BAED-DF85C470F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61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258" y="535519"/>
            <a:ext cx="10089773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258" y="2677584"/>
            <a:ext cx="10089773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257" y="9322649"/>
            <a:ext cx="263211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711F2-1D90-484D-8A00-8F05D80D8B38}" type="datetimeFigureOut">
              <a:rPr lang="en-US" smtClean="0"/>
              <a:t>10/28/20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75058" y="9322649"/>
            <a:ext cx="3948172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1916" y="9322649"/>
            <a:ext cx="263211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3A9AE-FFC4-3646-BAED-DF85C470FD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6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169792" rtl="0" eaLnBrk="1" latinLnBrk="0" hangingPunct="1">
        <a:lnSpc>
          <a:spcPct val="90000"/>
        </a:lnSpc>
        <a:spcBef>
          <a:spcPct val="0"/>
        </a:spcBef>
        <a:buNone/>
        <a:defRPr sz="56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448" indent="-292448" algn="l" defTabSz="1169792" rtl="0" eaLnBrk="1" latinLnBrk="0" hangingPunct="1">
        <a:lnSpc>
          <a:spcPct val="90000"/>
        </a:lnSpc>
        <a:spcBef>
          <a:spcPts val="1279"/>
        </a:spcBef>
        <a:buFont typeface="Arial" panose="020B0604020202020204" pitchFamily="34" charset="0"/>
        <a:buChar char="•"/>
        <a:defRPr sz="3582" kern="1200">
          <a:solidFill>
            <a:schemeClr val="tx1"/>
          </a:solidFill>
          <a:latin typeface="+mn-lt"/>
          <a:ea typeface="+mn-ea"/>
          <a:cs typeface="+mn-cs"/>
        </a:defRPr>
      </a:lvl1pPr>
      <a:lvl2pPr marL="877344" indent="-292448" algn="l" defTabSz="1169792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3070" kern="1200">
          <a:solidFill>
            <a:schemeClr val="tx1"/>
          </a:solidFill>
          <a:latin typeface="+mn-lt"/>
          <a:ea typeface="+mn-ea"/>
          <a:cs typeface="+mn-cs"/>
        </a:defRPr>
      </a:lvl2pPr>
      <a:lvl3pPr marL="1462240" indent="-292448" algn="l" defTabSz="1169792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559" kern="1200">
          <a:solidFill>
            <a:schemeClr val="tx1"/>
          </a:solidFill>
          <a:latin typeface="+mn-lt"/>
          <a:ea typeface="+mn-ea"/>
          <a:cs typeface="+mn-cs"/>
        </a:defRPr>
      </a:lvl3pPr>
      <a:lvl4pPr marL="2047136" indent="-292448" algn="l" defTabSz="1169792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3" kern="1200">
          <a:solidFill>
            <a:schemeClr val="tx1"/>
          </a:solidFill>
          <a:latin typeface="+mn-lt"/>
          <a:ea typeface="+mn-ea"/>
          <a:cs typeface="+mn-cs"/>
        </a:defRPr>
      </a:lvl4pPr>
      <a:lvl5pPr marL="2632032" indent="-292448" algn="l" defTabSz="1169792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3" kern="1200">
          <a:solidFill>
            <a:schemeClr val="tx1"/>
          </a:solidFill>
          <a:latin typeface="+mn-lt"/>
          <a:ea typeface="+mn-ea"/>
          <a:cs typeface="+mn-cs"/>
        </a:defRPr>
      </a:lvl5pPr>
      <a:lvl6pPr marL="3216928" indent="-292448" algn="l" defTabSz="1169792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3" kern="1200">
          <a:solidFill>
            <a:schemeClr val="tx1"/>
          </a:solidFill>
          <a:latin typeface="+mn-lt"/>
          <a:ea typeface="+mn-ea"/>
          <a:cs typeface="+mn-cs"/>
        </a:defRPr>
      </a:lvl6pPr>
      <a:lvl7pPr marL="3801824" indent="-292448" algn="l" defTabSz="1169792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3" kern="1200">
          <a:solidFill>
            <a:schemeClr val="tx1"/>
          </a:solidFill>
          <a:latin typeface="+mn-lt"/>
          <a:ea typeface="+mn-ea"/>
          <a:cs typeface="+mn-cs"/>
        </a:defRPr>
      </a:lvl7pPr>
      <a:lvl8pPr marL="4386720" indent="-292448" algn="l" defTabSz="1169792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3" kern="1200">
          <a:solidFill>
            <a:schemeClr val="tx1"/>
          </a:solidFill>
          <a:latin typeface="+mn-lt"/>
          <a:ea typeface="+mn-ea"/>
          <a:cs typeface="+mn-cs"/>
        </a:defRPr>
      </a:lvl8pPr>
      <a:lvl9pPr marL="4971616" indent="-292448" algn="l" defTabSz="1169792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69792" rtl="0" eaLnBrk="1" latinLnBrk="0" hangingPunct="1">
        <a:defRPr sz="2303" kern="1200">
          <a:solidFill>
            <a:schemeClr val="tx1"/>
          </a:solidFill>
          <a:latin typeface="+mn-lt"/>
          <a:ea typeface="+mn-ea"/>
          <a:cs typeface="+mn-cs"/>
        </a:defRPr>
      </a:lvl1pPr>
      <a:lvl2pPr marL="584896" algn="l" defTabSz="1169792" rtl="0" eaLnBrk="1" latinLnBrk="0" hangingPunct="1">
        <a:defRPr sz="2303" kern="1200">
          <a:solidFill>
            <a:schemeClr val="tx1"/>
          </a:solidFill>
          <a:latin typeface="+mn-lt"/>
          <a:ea typeface="+mn-ea"/>
          <a:cs typeface="+mn-cs"/>
        </a:defRPr>
      </a:lvl2pPr>
      <a:lvl3pPr marL="1169792" algn="l" defTabSz="1169792" rtl="0" eaLnBrk="1" latinLnBrk="0" hangingPunct="1">
        <a:defRPr sz="2303" kern="1200">
          <a:solidFill>
            <a:schemeClr val="tx1"/>
          </a:solidFill>
          <a:latin typeface="+mn-lt"/>
          <a:ea typeface="+mn-ea"/>
          <a:cs typeface="+mn-cs"/>
        </a:defRPr>
      </a:lvl3pPr>
      <a:lvl4pPr marL="1754688" algn="l" defTabSz="1169792" rtl="0" eaLnBrk="1" latinLnBrk="0" hangingPunct="1">
        <a:defRPr sz="2303" kern="1200">
          <a:solidFill>
            <a:schemeClr val="tx1"/>
          </a:solidFill>
          <a:latin typeface="+mn-lt"/>
          <a:ea typeface="+mn-ea"/>
          <a:cs typeface="+mn-cs"/>
        </a:defRPr>
      </a:lvl4pPr>
      <a:lvl5pPr marL="2339584" algn="l" defTabSz="1169792" rtl="0" eaLnBrk="1" latinLnBrk="0" hangingPunct="1">
        <a:defRPr sz="2303" kern="1200">
          <a:solidFill>
            <a:schemeClr val="tx1"/>
          </a:solidFill>
          <a:latin typeface="+mn-lt"/>
          <a:ea typeface="+mn-ea"/>
          <a:cs typeface="+mn-cs"/>
        </a:defRPr>
      </a:lvl5pPr>
      <a:lvl6pPr marL="2924480" algn="l" defTabSz="1169792" rtl="0" eaLnBrk="1" latinLnBrk="0" hangingPunct="1">
        <a:defRPr sz="2303" kern="1200">
          <a:solidFill>
            <a:schemeClr val="tx1"/>
          </a:solidFill>
          <a:latin typeface="+mn-lt"/>
          <a:ea typeface="+mn-ea"/>
          <a:cs typeface="+mn-cs"/>
        </a:defRPr>
      </a:lvl6pPr>
      <a:lvl7pPr marL="3509376" algn="l" defTabSz="1169792" rtl="0" eaLnBrk="1" latinLnBrk="0" hangingPunct="1">
        <a:defRPr sz="2303" kern="1200">
          <a:solidFill>
            <a:schemeClr val="tx1"/>
          </a:solidFill>
          <a:latin typeface="+mn-lt"/>
          <a:ea typeface="+mn-ea"/>
          <a:cs typeface="+mn-cs"/>
        </a:defRPr>
      </a:lvl7pPr>
      <a:lvl8pPr marL="4094272" algn="l" defTabSz="1169792" rtl="0" eaLnBrk="1" latinLnBrk="0" hangingPunct="1">
        <a:defRPr sz="2303" kern="1200">
          <a:solidFill>
            <a:schemeClr val="tx1"/>
          </a:solidFill>
          <a:latin typeface="+mn-lt"/>
          <a:ea typeface="+mn-ea"/>
          <a:cs typeface="+mn-cs"/>
        </a:defRPr>
      </a:lvl8pPr>
      <a:lvl9pPr marL="4679168" algn="l" defTabSz="1169792" rtl="0" eaLnBrk="1" latinLnBrk="0" hangingPunct="1">
        <a:defRPr sz="23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val 70">
            <a:extLst>
              <a:ext uri="{FF2B5EF4-FFF2-40B4-BE49-F238E27FC236}">
                <a16:creationId xmlns:a16="http://schemas.microsoft.com/office/drawing/2014/main" id="{8290D596-8480-8D40-8A85-5B490C8B6F06}"/>
              </a:ext>
            </a:extLst>
          </p:cNvPr>
          <p:cNvSpPr/>
          <p:nvPr/>
        </p:nvSpPr>
        <p:spPr>
          <a:xfrm>
            <a:off x="2329657" y="1728860"/>
            <a:ext cx="2182966" cy="79767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948" dirty="0"/>
              <a:t>GPU cores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00D2883-4946-B543-9477-E6E92FFCDD45}"/>
              </a:ext>
            </a:extLst>
          </p:cNvPr>
          <p:cNvSpPr/>
          <p:nvPr/>
        </p:nvSpPr>
        <p:spPr>
          <a:xfrm>
            <a:off x="5126969" y="1845262"/>
            <a:ext cx="1545959" cy="898086"/>
          </a:xfrm>
          <a:prstGeom prst="rect">
            <a:avLst/>
          </a:prstGeom>
          <a:solidFill>
            <a:schemeClr val="accent6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948" dirty="0"/>
              <a:t>GPU</a:t>
            </a:r>
          </a:p>
          <a:p>
            <a:pPr algn="ctr"/>
            <a:r>
              <a:rPr lang="en-US" sz="2948" dirty="0"/>
              <a:t>Memory</a:t>
            </a: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9784D6F1-E461-1646-9FFC-72650602F0DE}"/>
              </a:ext>
            </a:extLst>
          </p:cNvPr>
          <p:cNvCxnSpPr>
            <a:cxnSpLocks/>
          </p:cNvCxnSpPr>
          <p:nvPr/>
        </p:nvCxnSpPr>
        <p:spPr>
          <a:xfrm>
            <a:off x="8883325" y="1454634"/>
            <a:ext cx="39943" cy="338558"/>
          </a:xfrm>
          <a:prstGeom prst="line">
            <a:avLst/>
          </a:prstGeom>
          <a:ln w="158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Rectangle 403">
            <a:extLst>
              <a:ext uri="{FF2B5EF4-FFF2-40B4-BE49-F238E27FC236}">
                <a16:creationId xmlns:a16="http://schemas.microsoft.com/office/drawing/2014/main" id="{969F3B72-D9E6-1A40-BE95-B32E85DB5CA2}"/>
              </a:ext>
            </a:extLst>
          </p:cNvPr>
          <p:cNvSpPr/>
          <p:nvPr/>
        </p:nvSpPr>
        <p:spPr>
          <a:xfrm>
            <a:off x="6816810" y="4538294"/>
            <a:ext cx="1500525" cy="1147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48" dirty="0"/>
              <a:t>CPU</a:t>
            </a:r>
          </a:p>
          <a:p>
            <a:pPr algn="ctr"/>
            <a:r>
              <a:rPr lang="en-US" sz="2948" dirty="0"/>
              <a:t>Memory</a:t>
            </a:r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E6D84524-F27D-BC46-BC12-165B991C51CF}"/>
              </a:ext>
            </a:extLst>
          </p:cNvPr>
          <p:cNvSpPr/>
          <p:nvPr/>
        </p:nvSpPr>
        <p:spPr>
          <a:xfrm>
            <a:off x="3943811" y="5629831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CPUcore</a:t>
            </a:r>
            <a:endParaRPr lang="en-US" dirty="0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2E0AEDC0-BF8F-8D4C-ABF1-912EC727E00E}"/>
              </a:ext>
            </a:extLst>
          </p:cNvPr>
          <p:cNvSpPr/>
          <p:nvPr/>
        </p:nvSpPr>
        <p:spPr>
          <a:xfrm>
            <a:off x="2348918" y="4081232"/>
            <a:ext cx="1247237" cy="575097"/>
          </a:xfrm>
          <a:prstGeom prst="rect">
            <a:avLst/>
          </a:prstGeom>
          <a:solidFill>
            <a:schemeClr val="accent4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Stream queue</a:t>
            </a:r>
          </a:p>
        </p:txBody>
      </p: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071D3B69-7B4A-FF44-BC09-718677AF5F3D}"/>
              </a:ext>
            </a:extLst>
          </p:cNvPr>
          <p:cNvCxnSpPr>
            <a:cxnSpLocks/>
            <a:stCxn id="443" idx="2"/>
            <a:endCxn id="431" idx="1"/>
          </p:cNvCxnSpPr>
          <p:nvPr/>
        </p:nvCxnSpPr>
        <p:spPr>
          <a:xfrm>
            <a:off x="2972537" y="4656329"/>
            <a:ext cx="1105185" cy="1107413"/>
          </a:xfrm>
          <a:prstGeom prst="line">
            <a:avLst/>
          </a:prstGeom>
          <a:ln w="19050">
            <a:solidFill>
              <a:srgbClr val="7030A0"/>
            </a:solidFill>
            <a:prstDash val="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BF8A1F4A-0C99-B741-9343-C9CA7C5BCB14}"/>
              </a:ext>
            </a:extLst>
          </p:cNvPr>
          <p:cNvCxnSpPr>
            <a:cxnSpLocks/>
            <a:stCxn id="404" idx="1"/>
            <a:endCxn id="431" idx="7"/>
          </p:cNvCxnSpPr>
          <p:nvPr/>
        </p:nvCxnSpPr>
        <p:spPr>
          <a:xfrm flipH="1">
            <a:off x="4724300" y="5111878"/>
            <a:ext cx="2092510" cy="65186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3E8B1A6C-BA80-FF41-982B-318DAAB09512}"/>
              </a:ext>
            </a:extLst>
          </p:cNvPr>
          <p:cNvCxnSpPr>
            <a:cxnSpLocks/>
            <a:stCxn id="774" idx="3"/>
          </p:cNvCxnSpPr>
          <p:nvPr/>
        </p:nvCxnSpPr>
        <p:spPr>
          <a:xfrm flipH="1">
            <a:off x="6837826" y="3535142"/>
            <a:ext cx="539866" cy="100159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526">
            <a:extLst>
              <a:ext uri="{FF2B5EF4-FFF2-40B4-BE49-F238E27FC236}">
                <a16:creationId xmlns:a16="http://schemas.microsoft.com/office/drawing/2014/main" id="{2C8F5642-82CC-BF48-BCBB-DE4A9B07AB11}"/>
              </a:ext>
            </a:extLst>
          </p:cNvPr>
          <p:cNvCxnSpPr>
            <a:cxnSpLocks/>
            <a:stCxn id="71" idx="6"/>
            <a:endCxn id="91" idx="1"/>
          </p:cNvCxnSpPr>
          <p:nvPr/>
        </p:nvCxnSpPr>
        <p:spPr>
          <a:xfrm>
            <a:off x="4512623" y="2127699"/>
            <a:ext cx="614346" cy="166606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BC6819E3-4525-DE45-9EEB-A564EECC4FB1}"/>
              </a:ext>
            </a:extLst>
          </p:cNvPr>
          <p:cNvCxnSpPr>
            <a:cxnSpLocks/>
            <a:stCxn id="443" idx="0"/>
            <a:endCxn id="71" idx="4"/>
          </p:cNvCxnSpPr>
          <p:nvPr/>
        </p:nvCxnSpPr>
        <p:spPr>
          <a:xfrm flipV="1">
            <a:off x="2972537" y="2526538"/>
            <a:ext cx="448603" cy="1554694"/>
          </a:xfrm>
          <a:prstGeom prst="straightConnector1">
            <a:avLst/>
          </a:prstGeom>
          <a:ln w="25400">
            <a:solidFill>
              <a:schemeClr val="accent4"/>
            </a:solidFill>
            <a:prstDash val="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1B27E268-D3E0-BC41-8BA4-4A3A2D41F79A}"/>
              </a:ext>
            </a:extLst>
          </p:cNvPr>
          <p:cNvCxnSpPr>
            <a:cxnSpLocks/>
            <a:stCxn id="404" idx="0"/>
          </p:cNvCxnSpPr>
          <p:nvPr/>
        </p:nvCxnSpPr>
        <p:spPr>
          <a:xfrm flipH="1" flipV="1">
            <a:off x="6245113" y="2739917"/>
            <a:ext cx="1321960" cy="1798377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TextBox 668">
            <a:extLst>
              <a:ext uri="{FF2B5EF4-FFF2-40B4-BE49-F238E27FC236}">
                <a16:creationId xmlns:a16="http://schemas.microsoft.com/office/drawing/2014/main" id="{50836FA9-73F8-364F-9FD6-886644C22A69}"/>
              </a:ext>
            </a:extLst>
          </p:cNvPr>
          <p:cNvSpPr txBox="1"/>
          <p:nvPr/>
        </p:nvSpPr>
        <p:spPr>
          <a:xfrm rot="19914213" flipH="1">
            <a:off x="3589014" y="2639162"/>
            <a:ext cx="1454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Data transfer</a:t>
            </a:r>
          </a:p>
          <a:p>
            <a:pPr algn="ctr"/>
            <a:r>
              <a:rPr lang="en-US" dirty="0">
                <a:solidFill>
                  <a:schemeClr val="accent4"/>
                </a:solidFill>
              </a:rPr>
              <a:t>control</a:t>
            </a:r>
          </a:p>
        </p:txBody>
      </p:sp>
      <p:sp>
        <p:nvSpPr>
          <p:cNvPr id="667" name="TextBox 666">
            <a:extLst>
              <a:ext uri="{FF2B5EF4-FFF2-40B4-BE49-F238E27FC236}">
                <a16:creationId xmlns:a16="http://schemas.microsoft.com/office/drawing/2014/main" id="{7B6E0A48-CA07-8B4A-A7CA-E0A47E89975F}"/>
              </a:ext>
            </a:extLst>
          </p:cNvPr>
          <p:cNvSpPr txBox="1"/>
          <p:nvPr/>
        </p:nvSpPr>
        <p:spPr>
          <a:xfrm rot="17147437" flipH="1">
            <a:off x="2188123" y="3010978"/>
            <a:ext cx="1568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Kernel control</a:t>
            </a:r>
          </a:p>
        </p:txBody>
      </p:sp>
      <p:sp>
        <p:nvSpPr>
          <p:cNvPr id="670" name="TextBox 669">
            <a:extLst>
              <a:ext uri="{FF2B5EF4-FFF2-40B4-BE49-F238E27FC236}">
                <a16:creationId xmlns:a16="http://schemas.microsoft.com/office/drawing/2014/main" id="{0896BCBF-9DB3-7C48-A7BB-AC481063BA9C}"/>
              </a:ext>
            </a:extLst>
          </p:cNvPr>
          <p:cNvSpPr txBox="1"/>
          <p:nvPr/>
        </p:nvSpPr>
        <p:spPr>
          <a:xfrm rot="18950391" flipH="1">
            <a:off x="4172478" y="4482675"/>
            <a:ext cx="14546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MPI control</a:t>
            </a:r>
          </a:p>
        </p:txBody>
      </p:sp>
      <p:cxnSp>
        <p:nvCxnSpPr>
          <p:cNvPr id="698" name="Straight Arrow Connector 697">
            <a:extLst>
              <a:ext uri="{FF2B5EF4-FFF2-40B4-BE49-F238E27FC236}">
                <a16:creationId xmlns:a16="http://schemas.microsoft.com/office/drawing/2014/main" id="{27B671A2-7CCB-4145-8027-4D479F193331}"/>
              </a:ext>
            </a:extLst>
          </p:cNvPr>
          <p:cNvCxnSpPr>
            <a:cxnSpLocks/>
            <a:stCxn id="443" idx="0"/>
          </p:cNvCxnSpPr>
          <p:nvPr/>
        </p:nvCxnSpPr>
        <p:spPr>
          <a:xfrm flipV="1">
            <a:off x="2972537" y="2757010"/>
            <a:ext cx="2522314" cy="1324222"/>
          </a:xfrm>
          <a:prstGeom prst="straightConnector1">
            <a:avLst/>
          </a:prstGeom>
          <a:ln w="25400">
            <a:solidFill>
              <a:schemeClr val="accent4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traight Connector 711">
            <a:extLst>
              <a:ext uri="{FF2B5EF4-FFF2-40B4-BE49-F238E27FC236}">
                <a16:creationId xmlns:a16="http://schemas.microsoft.com/office/drawing/2014/main" id="{6B1463E8-F7EF-6545-A1F6-D5CB11068603}"/>
              </a:ext>
            </a:extLst>
          </p:cNvPr>
          <p:cNvCxnSpPr>
            <a:cxnSpLocks/>
            <a:stCxn id="431" idx="0"/>
            <a:endCxn id="774" idx="5"/>
          </p:cNvCxnSpPr>
          <p:nvPr/>
        </p:nvCxnSpPr>
        <p:spPr>
          <a:xfrm flipV="1">
            <a:off x="4401011" y="2888561"/>
            <a:ext cx="2708862" cy="2741270"/>
          </a:xfrm>
          <a:prstGeom prst="line">
            <a:avLst/>
          </a:prstGeom>
          <a:ln w="25400">
            <a:solidFill>
              <a:schemeClr val="tx1"/>
            </a:solidFill>
            <a:prstDash val="dash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Straight Connector 732">
            <a:extLst>
              <a:ext uri="{FF2B5EF4-FFF2-40B4-BE49-F238E27FC236}">
                <a16:creationId xmlns:a16="http://schemas.microsoft.com/office/drawing/2014/main" id="{41A2BAD3-7980-744A-8C3B-FC830DD2F529}"/>
              </a:ext>
            </a:extLst>
          </p:cNvPr>
          <p:cNvCxnSpPr>
            <a:cxnSpLocks/>
            <a:stCxn id="431" idx="0"/>
            <a:endCxn id="774" idx="3"/>
          </p:cNvCxnSpPr>
          <p:nvPr/>
        </p:nvCxnSpPr>
        <p:spPr>
          <a:xfrm flipV="1">
            <a:off x="4401011" y="3535142"/>
            <a:ext cx="2976681" cy="2094689"/>
          </a:xfrm>
          <a:prstGeom prst="line">
            <a:avLst/>
          </a:prstGeom>
          <a:ln w="25400">
            <a:solidFill>
              <a:schemeClr val="tx1"/>
            </a:solidFill>
            <a:prstDash val="dash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4" name="Octagon 773">
            <a:extLst>
              <a:ext uri="{FF2B5EF4-FFF2-40B4-BE49-F238E27FC236}">
                <a16:creationId xmlns:a16="http://schemas.microsoft.com/office/drawing/2014/main" id="{C8751AF2-3997-B847-A8BF-7D900FDBE49F}"/>
              </a:ext>
            </a:extLst>
          </p:cNvPr>
          <p:cNvSpPr/>
          <p:nvPr/>
        </p:nvSpPr>
        <p:spPr>
          <a:xfrm>
            <a:off x="7109873" y="2620742"/>
            <a:ext cx="914400" cy="914400"/>
          </a:xfrm>
          <a:prstGeom prst="oct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cxnSp>
        <p:nvCxnSpPr>
          <p:cNvPr id="789" name="Straight Connector 788">
            <a:extLst>
              <a:ext uri="{FF2B5EF4-FFF2-40B4-BE49-F238E27FC236}">
                <a16:creationId xmlns:a16="http://schemas.microsoft.com/office/drawing/2014/main" id="{C7A51CBE-B42A-7044-93EF-62AF3FA73853}"/>
              </a:ext>
            </a:extLst>
          </p:cNvPr>
          <p:cNvCxnSpPr>
            <a:cxnSpLocks/>
            <a:endCxn id="774" idx="5"/>
          </p:cNvCxnSpPr>
          <p:nvPr/>
        </p:nvCxnSpPr>
        <p:spPr>
          <a:xfrm>
            <a:off x="6660199" y="2743348"/>
            <a:ext cx="449674" cy="145213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Straight Connector 814">
            <a:extLst>
              <a:ext uri="{FF2B5EF4-FFF2-40B4-BE49-F238E27FC236}">
                <a16:creationId xmlns:a16="http://schemas.microsoft.com/office/drawing/2014/main" id="{1DFF4A50-5873-6245-B31B-2B8721D72A3E}"/>
              </a:ext>
            </a:extLst>
          </p:cNvPr>
          <p:cNvCxnSpPr>
            <a:cxnSpLocks/>
          </p:cNvCxnSpPr>
          <p:nvPr/>
        </p:nvCxnSpPr>
        <p:spPr>
          <a:xfrm flipH="1">
            <a:off x="7567073" y="1152267"/>
            <a:ext cx="1077538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8" name="TextBox 817">
            <a:extLst>
              <a:ext uri="{FF2B5EF4-FFF2-40B4-BE49-F238E27FC236}">
                <a16:creationId xmlns:a16="http://schemas.microsoft.com/office/drawing/2014/main" id="{6E8A90C4-BF35-CC48-BF55-899F3C5169AD}"/>
              </a:ext>
            </a:extLst>
          </p:cNvPr>
          <p:cNvSpPr txBox="1"/>
          <p:nvPr/>
        </p:nvSpPr>
        <p:spPr>
          <a:xfrm>
            <a:off x="8779847" y="967601"/>
            <a:ext cx="141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channel</a:t>
            </a:r>
          </a:p>
        </p:txBody>
      </p:sp>
      <p:cxnSp>
        <p:nvCxnSpPr>
          <p:cNvPr id="819" name="Straight Arrow Connector 818">
            <a:extLst>
              <a:ext uri="{FF2B5EF4-FFF2-40B4-BE49-F238E27FC236}">
                <a16:creationId xmlns:a16="http://schemas.microsoft.com/office/drawing/2014/main" id="{2F2078A2-144A-A148-B977-C1C04F3DA8F6}"/>
              </a:ext>
            </a:extLst>
          </p:cNvPr>
          <p:cNvCxnSpPr>
            <a:cxnSpLocks/>
          </p:cNvCxnSpPr>
          <p:nvPr/>
        </p:nvCxnSpPr>
        <p:spPr>
          <a:xfrm>
            <a:off x="7628931" y="1621909"/>
            <a:ext cx="974980" cy="2004"/>
          </a:xfrm>
          <a:prstGeom prst="straightConnector1">
            <a:avLst/>
          </a:prstGeom>
          <a:ln w="25400">
            <a:solidFill>
              <a:schemeClr val="accent4"/>
            </a:solidFill>
            <a:prstDash val="dash"/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6" name="TextBox 825">
            <a:extLst>
              <a:ext uri="{FF2B5EF4-FFF2-40B4-BE49-F238E27FC236}">
                <a16:creationId xmlns:a16="http://schemas.microsoft.com/office/drawing/2014/main" id="{93BDC42F-C6C5-F14C-B3F5-FD9771BF2863}"/>
              </a:ext>
            </a:extLst>
          </p:cNvPr>
          <p:cNvSpPr txBox="1"/>
          <p:nvPr/>
        </p:nvSpPr>
        <p:spPr>
          <a:xfrm>
            <a:off x="8779847" y="1415806"/>
            <a:ext cx="199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channel</a:t>
            </a:r>
          </a:p>
        </p:txBody>
      </p:sp>
      <p:sp>
        <p:nvSpPr>
          <p:cNvPr id="827" name="TextBox 826">
            <a:extLst>
              <a:ext uri="{FF2B5EF4-FFF2-40B4-BE49-F238E27FC236}">
                <a16:creationId xmlns:a16="http://schemas.microsoft.com/office/drawing/2014/main" id="{9EC19C29-78E8-AD4B-A44D-F0DC933AE1BA}"/>
              </a:ext>
            </a:extLst>
          </p:cNvPr>
          <p:cNvSpPr txBox="1"/>
          <p:nvPr/>
        </p:nvSpPr>
        <p:spPr>
          <a:xfrm>
            <a:off x="3599926" y="6654887"/>
            <a:ext cx="1497974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Full utilization</a:t>
            </a:r>
          </a:p>
        </p:txBody>
      </p:sp>
      <p:sp>
        <p:nvSpPr>
          <p:cNvPr id="828" name="TextBox 827">
            <a:extLst>
              <a:ext uri="{FF2B5EF4-FFF2-40B4-BE49-F238E27FC236}">
                <a16:creationId xmlns:a16="http://schemas.microsoft.com/office/drawing/2014/main" id="{1AB1D0FF-1BB8-C047-BEB4-16A8E39E0BFF}"/>
              </a:ext>
            </a:extLst>
          </p:cNvPr>
          <p:cNvSpPr txBox="1"/>
          <p:nvPr/>
        </p:nvSpPr>
        <p:spPr>
          <a:xfrm>
            <a:off x="2672153" y="741480"/>
            <a:ext cx="1497974" cy="369332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rPr>
              <a:t>Full utilization</a:t>
            </a:r>
          </a:p>
        </p:txBody>
      </p:sp>
      <p:cxnSp>
        <p:nvCxnSpPr>
          <p:cNvPr id="833" name="Straight Arrow Connector 832">
            <a:extLst>
              <a:ext uri="{FF2B5EF4-FFF2-40B4-BE49-F238E27FC236}">
                <a16:creationId xmlns:a16="http://schemas.microsoft.com/office/drawing/2014/main" id="{E2533DFE-6DBA-C84D-9842-980BFA4B045B}"/>
              </a:ext>
            </a:extLst>
          </p:cNvPr>
          <p:cNvCxnSpPr>
            <a:cxnSpLocks/>
            <a:stCxn id="774" idx="5"/>
          </p:cNvCxnSpPr>
          <p:nvPr/>
        </p:nvCxnSpPr>
        <p:spPr>
          <a:xfrm flipH="1">
            <a:off x="3120181" y="2888561"/>
            <a:ext cx="3989692" cy="1150771"/>
          </a:xfrm>
          <a:prstGeom prst="straightConnector1">
            <a:avLst/>
          </a:prstGeom>
          <a:ln w="1905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3" name="TextBox 842">
            <a:extLst>
              <a:ext uri="{FF2B5EF4-FFF2-40B4-BE49-F238E27FC236}">
                <a16:creationId xmlns:a16="http://schemas.microsoft.com/office/drawing/2014/main" id="{EB30D769-98DB-A64A-A466-F2DFDD77B9D1}"/>
              </a:ext>
            </a:extLst>
          </p:cNvPr>
          <p:cNvSpPr txBox="1"/>
          <p:nvPr/>
        </p:nvSpPr>
        <p:spPr>
          <a:xfrm>
            <a:off x="7433108" y="3943156"/>
            <a:ext cx="1288493" cy="369332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CPU to GPU</a:t>
            </a:r>
          </a:p>
        </p:txBody>
      </p:sp>
      <p:sp>
        <p:nvSpPr>
          <p:cNvPr id="853" name="TextBox 852">
            <a:extLst>
              <a:ext uri="{FF2B5EF4-FFF2-40B4-BE49-F238E27FC236}">
                <a16:creationId xmlns:a16="http://schemas.microsoft.com/office/drawing/2014/main" id="{EDB62F1E-CDB4-E248-9B2E-6F551D98CEEA}"/>
              </a:ext>
            </a:extLst>
          </p:cNvPr>
          <p:cNvSpPr txBox="1"/>
          <p:nvPr/>
        </p:nvSpPr>
        <p:spPr>
          <a:xfrm>
            <a:off x="8883325" y="5009659"/>
            <a:ext cx="1966372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Code management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2"/>
                </a:solidFill>
              </a:rPr>
              <a:t>Memory types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Precisions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Streams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CPU to GPU status</a:t>
            </a:r>
          </a:p>
        </p:txBody>
      </p:sp>
      <p:sp>
        <p:nvSpPr>
          <p:cNvPr id="870" name="TextBox 869">
            <a:extLst>
              <a:ext uri="{FF2B5EF4-FFF2-40B4-BE49-F238E27FC236}">
                <a16:creationId xmlns:a16="http://schemas.microsoft.com/office/drawing/2014/main" id="{259BABDB-CA12-0147-AB1A-A453CC060859}"/>
              </a:ext>
            </a:extLst>
          </p:cNvPr>
          <p:cNvSpPr txBox="1"/>
          <p:nvPr/>
        </p:nvSpPr>
        <p:spPr>
          <a:xfrm rot="2777657" flipH="1">
            <a:off x="2439546" y="5228167"/>
            <a:ext cx="1612232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Kernel launch</a:t>
            </a:r>
          </a:p>
        </p:txBody>
      </p:sp>
      <p:sp>
        <p:nvSpPr>
          <p:cNvPr id="878" name="TextBox 877">
            <a:extLst>
              <a:ext uri="{FF2B5EF4-FFF2-40B4-BE49-F238E27FC236}">
                <a16:creationId xmlns:a16="http://schemas.microsoft.com/office/drawing/2014/main" id="{45D0E5E9-2771-8B40-A225-665C62B77942}"/>
              </a:ext>
            </a:extLst>
          </p:cNvPr>
          <p:cNvSpPr txBox="1"/>
          <p:nvPr/>
        </p:nvSpPr>
        <p:spPr>
          <a:xfrm>
            <a:off x="2625369" y="1177076"/>
            <a:ext cx="1608325" cy="369332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Multi-precision</a:t>
            </a:r>
          </a:p>
        </p:txBody>
      </p:sp>
      <p:sp>
        <p:nvSpPr>
          <p:cNvPr id="884" name="TextBox 883">
            <a:extLst>
              <a:ext uri="{FF2B5EF4-FFF2-40B4-BE49-F238E27FC236}">
                <a16:creationId xmlns:a16="http://schemas.microsoft.com/office/drawing/2014/main" id="{C1B5E6B8-7E8C-DF49-BB0B-42CEA5965FED}"/>
              </a:ext>
            </a:extLst>
          </p:cNvPr>
          <p:cNvSpPr txBox="1"/>
          <p:nvPr/>
        </p:nvSpPr>
        <p:spPr>
          <a:xfrm rot="20642242">
            <a:off x="3990606" y="3532183"/>
            <a:ext cx="2177712" cy="369332"/>
          </a:xfrm>
          <a:prstGeom prst="rect">
            <a:avLst/>
          </a:prstGeom>
          <a:noFill/>
          <a:ln w="19050" cmpd="sng"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373278"/>
                      <a:gd name="connsiteY0" fmla="*/ 0 h 369332"/>
                      <a:gd name="connsiteX1" fmla="*/ 569587 w 2373278"/>
                      <a:gd name="connsiteY1" fmla="*/ 0 h 369332"/>
                      <a:gd name="connsiteX2" fmla="*/ 1091708 w 2373278"/>
                      <a:gd name="connsiteY2" fmla="*/ 0 h 369332"/>
                      <a:gd name="connsiteX3" fmla="*/ 1732493 w 2373278"/>
                      <a:gd name="connsiteY3" fmla="*/ 0 h 369332"/>
                      <a:gd name="connsiteX4" fmla="*/ 2373278 w 2373278"/>
                      <a:gd name="connsiteY4" fmla="*/ 0 h 369332"/>
                      <a:gd name="connsiteX5" fmla="*/ 2373278 w 2373278"/>
                      <a:gd name="connsiteY5" fmla="*/ 369332 h 369332"/>
                      <a:gd name="connsiteX6" fmla="*/ 1827424 w 2373278"/>
                      <a:gd name="connsiteY6" fmla="*/ 369332 h 369332"/>
                      <a:gd name="connsiteX7" fmla="*/ 1281570 w 2373278"/>
                      <a:gd name="connsiteY7" fmla="*/ 369332 h 369332"/>
                      <a:gd name="connsiteX8" fmla="*/ 640785 w 2373278"/>
                      <a:gd name="connsiteY8" fmla="*/ 369332 h 369332"/>
                      <a:gd name="connsiteX9" fmla="*/ 0 w 2373278"/>
                      <a:gd name="connsiteY9" fmla="*/ 369332 h 369332"/>
                      <a:gd name="connsiteX10" fmla="*/ 0 w 2373278"/>
                      <a:gd name="connsiteY10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373278" h="369332" extrusionOk="0">
                        <a:moveTo>
                          <a:pt x="0" y="0"/>
                        </a:moveTo>
                        <a:cubicBezTo>
                          <a:pt x="117978" y="-29283"/>
                          <a:pt x="424669" y="44390"/>
                          <a:pt x="569587" y="0"/>
                        </a:cubicBezTo>
                        <a:cubicBezTo>
                          <a:pt x="714505" y="-44390"/>
                          <a:pt x="967602" y="23102"/>
                          <a:pt x="1091708" y="0"/>
                        </a:cubicBezTo>
                        <a:cubicBezTo>
                          <a:pt x="1215814" y="-23102"/>
                          <a:pt x="1540488" y="4597"/>
                          <a:pt x="1732493" y="0"/>
                        </a:cubicBezTo>
                        <a:cubicBezTo>
                          <a:pt x="1924499" y="-4597"/>
                          <a:pt x="2113705" y="1519"/>
                          <a:pt x="2373278" y="0"/>
                        </a:cubicBezTo>
                        <a:cubicBezTo>
                          <a:pt x="2394077" y="91456"/>
                          <a:pt x="2358198" y="211595"/>
                          <a:pt x="2373278" y="369332"/>
                        </a:cubicBezTo>
                        <a:cubicBezTo>
                          <a:pt x="2184209" y="413643"/>
                          <a:pt x="1946068" y="315486"/>
                          <a:pt x="1827424" y="369332"/>
                        </a:cubicBezTo>
                        <a:cubicBezTo>
                          <a:pt x="1708780" y="423178"/>
                          <a:pt x="1449150" y="361631"/>
                          <a:pt x="1281570" y="369332"/>
                        </a:cubicBezTo>
                        <a:cubicBezTo>
                          <a:pt x="1113990" y="377033"/>
                          <a:pt x="799658" y="312448"/>
                          <a:pt x="640785" y="369332"/>
                        </a:cubicBezTo>
                        <a:cubicBezTo>
                          <a:pt x="481913" y="426216"/>
                          <a:pt x="172588" y="311876"/>
                          <a:pt x="0" y="369332"/>
                        </a:cubicBezTo>
                        <a:cubicBezTo>
                          <a:pt x="-29239" y="231265"/>
                          <a:pt x="21229" y="17578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NVSHEM NIC control</a:t>
            </a:r>
          </a:p>
        </p:txBody>
      </p:sp>
      <p:sp>
        <p:nvSpPr>
          <p:cNvPr id="887" name="TextBox 886">
            <a:extLst>
              <a:ext uri="{FF2B5EF4-FFF2-40B4-BE49-F238E27FC236}">
                <a16:creationId xmlns:a16="http://schemas.microsoft.com/office/drawing/2014/main" id="{A96490E8-3200-6941-BA00-E0970A7E1B60}"/>
              </a:ext>
            </a:extLst>
          </p:cNvPr>
          <p:cNvSpPr txBox="1"/>
          <p:nvPr/>
        </p:nvSpPr>
        <p:spPr>
          <a:xfrm>
            <a:off x="8826631" y="1914419"/>
            <a:ext cx="110607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Challenge</a:t>
            </a:r>
          </a:p>
        </p:txBody>
      </p:sp>
      <p:sp>
        <p:nvSpPr>
          <p:cNvPr id="888" name="TextBox 887">
            <a:extLst>
              <a:ext uri="{FF2B5EF4-FFF2-40B4-BE49-F238E27FC236}">
                <a16:creationId xmlns:a16="http://schemas.microsoft.com/office/drawing/2014/main" id="{D0508975-4708-934A-AD8B-05DE56B5B568}"/>
              </a:ext>
            </a:extLst>
          </p:cNvPr>
          <p:cNvSpPr txBox="1"/>
          <p:nvPr/>
        </p:nvSpPr>
        <p:spPr>
          <a:xfrm>
            <a:off x="8817678" y="2459686"/>
            <a:ext cx="960519" cy="369332"/>
          </a:xfrm>
          <a:prstGeom prst="rect">
            <a:avLst/>
          </a:prstGeom>
          <a:noFill/>
          <a:ln w="19050" cmpd="sng"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373278"/>
                      <a:gd name="connsiteY0" fmla="*/ 0 h 369332"/>
                      <a:gd name="connsiteX1" fmla="*/ 569587 w 2373278"/>
                      <a:gd name="connsiteY1" fmla="*/ 0 h 369332"/>
                      <a:gd name="connsiteX2" fmla="*/ 1091708 w 2373278"/>
                      <a:gd name="connsiteY2" fmla="*/ 0 h 369332"/>
                      <a:gd name="connsiteX3" fmla="*/ 1732493 w 2373278"/>
                      <a:gd name="connsiteY3" fmla="*/ 0 h 369332"/>
                      <a:gd name="connsiteX4" fmla="*/ 2373278 w 2373278"/>
                      <a:gd name="connsiteY4" fmla="*/ 0 h 369332"/>
                      <a:gd name="connsiteX5" fmla="*/ 2373278 w 2373278"/>
                      <a:gd name="connsiteY5" fmla="*/ 369332 h 369332"/>
                      <a:gd name="connsiteX6" fmla="*/ 1827424 w 2373278"/>
                      <a:gd name="connsiteY6" fmla="*/ 369332 h 369332"/>
                      <a:gd name="connsiteX7" fmla="*/ 1281570 w 2373278"/>
                      <a:gd name="connsiteY7" fmla="*/ 369332 h 369332"/>
                      <a:gd name="connsiteX8" fmla="*/ 640785 w 2373278"/>
                      <a:gd name="connsiteY8" fmla="*/ 369332 h 369332"/>
                      <a:gd name="connsiteX9" fmla="*/ 0 w 2373278"/>
                      <a:gd name="connsiteY9" fmla="*/ 369332 h 369332"/>
                      <a:gd name="connsiteX10" fmla="*/ 0 w 2373278"/>
                      <a:gd name="connsiteY10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373278" h="369332" extrusionOk="0">
                        <a:moveTo>
                          <a:pt x="0" y="0"/>
                        </a:moveTo>
                        <a:cubicBezTo>
                          <a:pt x="117978" y="-29283"/>
                          <a:pt x="424669" y="44390"/>
                          <a:pt x="569587" y="0"/>
                        </a:cubicBezTo>
                        <a:cubicBezTo>
                          <a:pt x="714505" y="-44390"/>
                          <a:pt x="967602" y="23102"/>
                          <a:pt x="1091708" y="0"/>
                        </a:cubicBezTo>
                        <a:cubicBezTo>
                          <a:pt x="1215814" y="-23102"/>
                          <a:pt x="1540488" y="4597"/>
                          <a:pt x="1732493" y="0"/>
                        </a:cubicBezTo>
                        <a:cubicBezTo>
                          <a:pt x="1924499" y="-4597"/>
                          <a:pt x="2113705" y="1519"/>
                          <a:pt x="2373278" y="0"/>
                        </a:cubicBezTo>
                        <a:cubicBezTo>
                          <a:pt x="2394077" y="91456"/>
                          <a:pt x="2358198" y="211595"/>
                          <a:pt x="2373278" y="369332"/>
                        </a:cubicBezTo>
                        <a:cubicBezTo>
                          <a:pt x="2184209" y="413643"/>
                          <a:pt x="1946068" y="315486"/>
                          <a:pt x="1827424" y="369332"/>
                        </a:cubicBezTo>
                        <a:cubicBezTo>
                          <a:pt x="1708780" y="423178"/>
                          <a:pt x="1449150" y="361631"/>
                          <a:pt x="1281570" y="369332"/>
                        </a:cubicBezTo>
                        <a:cubicBezTo>
                          <a:pt x="1113990" y="377033"/>
                          <a:pt x="799658" y="312448"/>
                          <a:pt x="640785" y="369332"/>
                        </a:cubicBezTo>
                        <a:cubicBezTo>
                          <a:pt x="481913" y="426216"/>
                          <a:pt x="172588" y="311876"/>
                          <a:pt x="0" y="369332"/>
                        </a:cubicBezTo>
                        <a:cubicBezTo>
                          <a:pt x="-29239" y="231265"/>
                          <a:pt x="21229" y="17578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Solution</a:t>
            </a:r>
          </a:p>
        </p:txBody>
      </p:sp>
      <p:cxnSp>
        <p:nvCxnSpPr>
          <p:cNvPr id="899" name="Straight Connector 898">
            <a:extLst>
              <a:ext uri="{FF2B5EF4-FFF2-40B4-BE49-F238E27FC236}">
                <a16:creationId xmlns:a16="http://schemas.microsoft.com/office/drawing/2014/main" id="{6F610330-43EE-4B42-A37B-C38FF8A47A02}"/>
              </a:ext>
            </a:extLst>
          </p:cNvPr>
          <p:cNvCxnSpPr/>
          <p:nvPr/>
        </p:nvCxnSpPr>
        <p:spPr>
          <a:xfrm>
            <a:off x="8883325" y="5388118"/>
            <a:ext cx="1966372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21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val 70">
            <a:extLst>
              <a:ext uri="{FF2B5EF4-FFF2-40B4-BE49-F238E27FC236}">
                <a16:creationId xmlns:a16="http://schemas.microsoft.com/office/drawing/2014/main" id="{8290D596-8480-8D40-8A85-5B490C8B6F06}"/>
              </a:ext>
            </a:extLst>
          </p:cNvPr>
          <p:cNvSpPr/>
          <p:nvPr/>
        </p:nvSpPr>
        <p:spPr>
          <a:xfrm>
            <a:off x="2329657" y="2076108"/>
            <a:ext cx="2117930" cy="45042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948" dirty="0"/>
              <a:t>Cores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00D2883-4946-B543-9477-E6E92FFCDD45}"/>
              </a:ext>
            </a:extLst>
          </p:cNvPr>
          <p:cNvSpPr/>
          <p:nvPr/>
        </p:nvSpPr>
        <p:spPr>
          <a:xfrm>
            <a:off x="5126969" y="1845262"/>
            <a:ext cx="1616864" cy="873733"/>
          </a:xfrm>
          <a:prstGeom prst="rect">
            <a:avLst/>
          </a:prstGeom>
          <a:solidFill>
            <a:schemeClr val="accent6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948" dirty="0"/>
              <a:t>Memory</a:t>
            </a: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9784D6F1-E461-1646-9FFC-72650602F0DE}"/>
              </a:ext>
            </a:extLst>
          </p:cNvPr>
          <p:cNvCxnSpPr>
            <a:cxnSpLocks/>
          </p:cNvCxnSpPr>
          <p:nvPr/>
        </p:nvCxnSpPr>
        <p:spPr>
          <a:xfrm>
            <a:off x="8693945" y="1808871"/>
            <a:ext cx="39943" cy="338558"/>
          </a:xfrm>
          <a:prstGeom prst="line">
            <a:avLst/>
          </a:prstGeom>
          <a:ln w="158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Rectangle 403">
            <a:extLst>
              <a:ext uri="{FF2B5EF4-FFF2-40B4-BE49-F238E27FC236}">
                <a16:creationId xmlns:a16="http://schemas.microsoft.com/office/drawing/2014/main" id="{969F3B72-D9E6-1A40-BE95-B32E85DB5CA2}"/>
              </a:ext>
            </a:extLst>
          </p:cNvPr>
          <p:cNvSpPr/>
          <p:nvPr/>
        </p:nvSpPr>
        <p:spPr>
          <a:xfrm>
            <a:off x="6816810" y="4538294"/>
            <a:ext cx="1500525" cy="1147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48" dirty="0"/>
              <a:t>Memory</a:t>
            </a:r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E6D84524-F27D-BC46-BC12-165B991C51CF}"/>
              </a:ext>
            </a:extLst>
          </p:cNvPr>
          <p:cNvSpPr/>
          <p:nvPr/>
        </p:nvSpPr>
        <p:spPr>
          <a:xfrm>
            <a:off x="3778175" y="5699412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</a:t>
            </a: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2E0AEDC0-BF8F-8D4C-ABF1-912EC727E00E}"/>
              </a:ext>
            </a:extLst>
          </p:cNvPr>
          <p:cNvSpPr/>
          <p:nvPr/>
        </p:nvSpPr>
        <p:spPr>
          <a:xfrm>
            <a:off x="2348918" y="4081232"/>
            <a:ext cx="1247237" cy="575097"/>
          </a:xfrm>
          <a:prstGeom prst="rect">
            <a:avLst/>
          </a:prstGeom>
          <a:solidFill>
            <a:schemeClr val="accent4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Stream queues</a:t>
            </a:r>
          </a:p>
        </p:txBody>
      </p: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071D3B69-7B4A-FF44-BC09-718677AF5F3D}"/>
              </a:ext>
            </a:extLst>
          </p:cNvPr>
          <p:cNvCxnSpPr>
            <a:cxnSpLocks/>
            <a:stCxn id="443" idx="2"/>
            <a:endCxn id="431" idx="1"/>
          </p:cNvCxnSpPr>
          <p:nvPr/>
        </p:nvCxnSpPr>
        <p:spPr>
          <a:xfrm>
            <a:off x="2972537" y="4656329"/>
            <a:ext cx="939549" cy="1176994"/>
          </a:xfrm>
          <a:prstGeom prst="line">
            <a:avLst/>
          </a:prstGeom>
          <a:ln w="19050">
            <a:solidFill>
              <a:srgbClr val="7030A0"/>
            </a:solidFill>
            <a:prstDash val="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A54A2453-D627-1F4F-BE94-9D655D2A0AEF}"/>
              </a:ext>
            </a:extLst>
          </p:cNvPr>
          <p:cNvCxnSpPr>
            <a:cxnSpLocks/>
            <a:stCxn id="404" idx="1"/>
            <a:endCxn id="461" idx="7"/>
          </p:cNvCxnSpPr>
          <p:nvPr/>
        </p:nvCxnSpPr>
        <p:spPr>
          <a:xfrm flipH="1">
            <a:off x="6000215" y="5111878"/>
            <a:ext cx="816595" cy="62554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Oval 460">
            <a:extLst>
              <a:ext uri="{FF2B5EF4-FFF2-40B4-BE49-F238E27FC236}">
                <a16:creationId xmlns:a16="http://schemas.microsoft.com/office/drawing/2014/main" id="{09FF42E8-BAA3-D54D-9E47-F471F20E761B}"/>
              </a:ext>
            </a:extLst>
          </p:cNvPr>
          <p:cNvSpPr/>
          <p:nvPr/>
        </p:nvSpPr>
        <p:spPr>
          <a:xfrm>
            <a:off x="5219726" y="5603516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</a:t>
            </a:r>
          </a:p>
        </p:txBody>
      </p: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05EE3E0B-FBD5-4141-B637-1E1711AA06C9}"/>
              </a:ext>
            </a:extLst>
          </p:cNvPr>
          <p:cNvCxnSpPr>
            <a:cxnSpLocks/>
            <a:stCxn id="691" idx="2"/>
            <a:endCxn id="461" idx="1"/>
          </p:cNvCxnSpPr>
          <p:nvPr/>
        </p:nvCxnSpPr>
        <p:spPr>
          <a:xfrm>
            <a:off x="4357405" y="4642667"/>
            <a:ext cx="996232" cy="1094760"/>
          </a:xfrm>
          <a:prstGeom prst="line">
            <a:avLst/>
          </a:prstGeom>
          <a:ln w="22225">
            <a:solidFill>
              <a:srgbClr val="7030A0"/>
            </a:solidFill>
            <a:prstDash val="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BF8A1F4A-0C99-B741-9343-C9CA7C5BCB14}"/>
              </a:ext>
            </a:extLst>
          </p:cNvPr>
          <p:cNvCxnSpPr>
            <a:cxnSpLocks/>
            <a:stCxn id="404" idx="1"/>
            <a:endCxn id="431" idx="7"/>
          </p:cNvCxnSpPr>
          <p:nvPr/>
        </p:nvCxnSpPr>
        <p:spPr>
          <a:xfrm flipH="1">
            <a:off x="4558664" y="5111878"/>
            <a:ext cx="2258146" cy="72144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3E8B1A6C-BA80-FF41-982B-318DAAB09512}"/>
              </a:ext>
            </a:extLst>
          </p:cNvPr>
          <p:cNvCxnSpPr>
            <a:cxnSpLocks/>
            <a:stCxn id="774" idx="3"/>
          </p:cNvCxnSpPr>
          <p:nvPr/>
        </p:nvCxnSpPr>
        <p:spPr>
          <a:xfrm flipH="1">
            <a:off x="6837826" y="3535142"/>
            <a:ext cx="539866" cy="100159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197016FA-20BE-E14A-BF39-7E8E7BDA28B5}"/>
              </a:ext>
            </a:extLst>
          </p:cNvPr>
          <p:cNvCxnSpPr>
            <a:cxnSpLocks/>
          </p:cNvCxnSpPr>
          <p:nvPr/>
        </p:nvCxnSpPr>
        <p:spPr>
          <a:xfrm>
            <a:off x="6906093" y="1187532"/>
            <a:ext cx="203156" cy="1686296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526">
            <a:extLst>
              <a:ext uri="{FF2B5EF4-FFF2-40B4-BE49-F238E27FC236}">
                <a16:creationId xmlns:a16="http://schemas.microsoft.com/office/drawing/2014/main" id="{2C8F5642-82CC-BF48-BCBB-DE4A9B07AB11}"/>
              </a:ext>
            </a:extLst>
          </p:cNvPr>
          <p:cNvCxnSpPr>
            <a:cxnSpLocks/>
            <a:stCxn id="71" idx="6"/>
            <a:endCxn id="91" idx="1"/>
          </p:cNvCxnSpPr>
          <p:nvPr/>
        </p:nvCxnSpPr>
        <p:spPr>
          <a:xfrm flipV="1">
            <a:off x="4447587" y="2282129"/>
            <a:ext cx="679382" cy="19194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BC6819E3-4525-DE45-9EEB-A564EECC4FB1}"/>
              </a:ext>
            </a:extLst>
          </p:cNvPr>
          <p:cNvCxnSpPr>
            <a:cxnSpLocks/>
            <a:endCxn id="71" idx="4"/>
          </p:cNvCxnSpPr>
          <p:nvPr/>
        </p:nvCxnSpPr>
        <p:spPr>
          <a:xfrm flipH="1" flipV="1">
            <a:off x="3388622" y="2526537"/>
            <a:ext cx="20537" cy="1520920"/>
          </a:xfrm>
          <a:prstGeom prst="straightConnector1">
            <a:avLst/>
          </a:prstGeom>
          <a:ln w="25400">
            <a:solidFill>
              <a:schemeClr val="accent4"/>
            </a:solidFill>
            <a:prstDash val="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Arrow Connector 542">
            <a:extLst>
              <a:ext uri="{FF2B5EF4-FFF2-40B4-BE49-F238E27FC236}">
                <a16:creationId xmlns:a16="http://schemas.microsoft.com/office/drawing/2014/main" id="{3380F316-6003-B04D-B551-AB530357C540}"/>
              </a:ext>
            </a:extLst>
          </p:cNvPr>
          <p:cNvCxnSpPr>
            <a:cxnSpLocks/>
            <a:stCxn id="691" idx="0"/>
            <a:endCxn id="71" idx="4"/>
          </p:cNvCxnSpPr>
          <p:nvPr/>
        </p:nvCxnSpPr>
        <p:spPr>
          <a:xfrm flipH="1" flipV="1">
            <a:off x="3388622" y="2526537"/>
            <a:ext cx="968783" cy="1541033"/>
          </a:xfrm>
          <a:prstGeom prst="straightConnector1">
            <a:avLst/>
          </a:prstGeom>
          <a:ln w="25400" cmpd="sng">
            <a:solidFill>
              <a:schemeClr val="accent4"/>
            </a:solidFill>
            <a:prstDash val="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1B27E268-D3E0-BC41-8BA4-4A3A2D41F79A}"/>
              </a:ext>
            </a:extLst>
          </p:cNvPr>
          <p:cNvCxnSpPr>
            <a:cxnSpLocks/>
          </p:cNvCxnSpPr>
          <p:nvPr/>
        </p:nvCxnSpPr>
        <p:spPr>
          <a:xfrm flipH="1" flipV="1">
            <a:off x="6245113" y="2739918"/>
            <a:ext cx="1610735" cy="1796242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TextBox 668">
            <a:extLst>
              <a:ext uri="{FF2B5EF4-FFF2-40B4-BE49-F238E27FC236}">
                <a16:creationId xmlns:a16="http://schemas.microsoft.com/office/drawing/2014/main" id="{50836FA9-73F8-364F-9FD6-886644C22A69}"/>
              </a:ext>
            </a:extLst>
          </p:cNvPr>
          <p:cNvSpPr txBox="1"/>
          <p:nvPr/>
        </p:nvSpPr>
        <p:spPr>
          <a:xfrm rot="19653233" flipH="1">
            <a:off x="3799879" y="2591395"/>
            <a:ext cx="1454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Data transfer</a:t>
            </a:r>
          </a:p>
          <a:p>
            <a:pPr algn="ctr"/>
            <a:r>
              <a:rPr lang="en-US" dirty="0">
                <a:solidFill>
                  <a:schemeClr val="accent4"/>
                </a:solidFill>
              </a:rPr>
              <a:t>control</a:t>
            </a:r>
          </a:p>
        </p:txBody>
      </p:sp>
      <p:sp>
        <p:nvSpPr>
          <p:cNvPr id="667" name="TextBox 666">
            <a:extLst>
              <a:ext uri="{FF2B5EF4-FFF2-40B4-BE49-F238E27FC236}">
                <a16:creationId xmlns:a16="http://schemas.microsoft.com/office/drawing/2014/main" id="{7B6E0A48-CA07-8B4A-A7CA-E0A47E89975F}"/>
              </a:ext>
            </a:extLst>
          </p:cNvPr>
          <p:cNvSpPr txBox="1"/>
          <p:nvPr/>
        </p:nvSpPr>
        <p:spPr>
          <a:xfrm rot="16200000" flipH="1">
            <a:off x="2272022" y="3059572"/>
            <a:ext cx="1568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Kernel control</a:t>
            </a:r>
          </a:p>
        </p:txBody>
      </p:sp>
      <p:sp>
        <p:nvSpPr>
          <p:cNvPr id="670" name="TextBox 669">
            <a:extLst>
              <a:ext uri="{FF2B5EF4-FFF2-40B4-BE49-F238E27FC236}">
                <a16:creationId xmlns:a16="http://schemas.microsoft.com/office/drawing/2014/main" id="{0896BCBF-9DB3-7C48-A7BB-AC481063BA9C}"/>
              </a:ext>
            </a:extLst>
          </p:cNvPr>
          <p:cNvSpPr txBox="1"/>
          <p:nvPr/>
        </p:nvSpPr>
        <p:spPr>
          <a:xfrm rot="18950391" flipH="1">
            <a:off x="5029189" y="3698771"/>
            <a:ext cx="145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MPI control</a:t>
            </a:r>
          </a:p>
        </p:txBody>
      </p:sp>
      <p:sp>
        <p:nvSpPr>
          <p:cNvPr id="691" name="Rectangle 690">
            <a:extLst>
              <a:ext uri="{FF2B5EF4-FFF2-40B4-BE49-F238E27FC236}">
                <a16:creationId xmlns:a16="http://schemas.microsoft.com/office/drawing/2014/main" id="{FF308432-BF00-0846-84AC-8A9355308B97}"/>
              </a:ext>
            </a:extLst>
          </p:cNvPr>
          <p:cNvSpPr/>
          <p:nvPr/>
        </p:nvSpPr>
        <p:spPr>
          <a:xfrm>
            <a:off x="3733786" y="4067570"/>
            <a:ext cx="1247237" cy="575097"/>
          </a:xfrm>
          <a:prstGeom prst="rect">
            <a:avLst/>
          </a:prstGeom>
          <a:solidFill>
            <a:schemeClr val="accent4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Stream queues</a:t>
            </a:r>
          </a:p>
        </p:txBody>
      </p:sp>
      <p:cxnSp>
        <p:nvCxnSpPr>
          <p:cNvPr id="698" name="Straight Arrow Connector 697">
            <a:extLst>
              <a:ext uri="{FF2B5EF4-FFF2-40B4-BE49-F238E27FC236}">
                <a16:creationId xmlns:a16="http://schemas.microsoft.com/office/drawing/2014/main" id="{27B671A2-7CCB-4145-8027-4D479F193331}"/>
              </a:ext>
            </a:extLst>
          </p:cNvPr>
          <p:cNvCxnSpPr>
            <a:cxnSpLocks/>
          </p:cNvCxnSpPr>
          <p:nvPr/>
        </p:nvCxnSpPr>
        <p:spPr>
          <a:xfrm flipV="1">
            <a:off x="3426081" y="2706470"/>
            <a:ext cx="1938924" cy="1352518"/>
          </a:xfrm>
          <a:prstGeom prst="straightConnector1">
            <a:avLst/>
          </a:prstGeom>
          <a:ln w="25400">
            <a:solidFill>
              <a:schemeClr val="accent4"/>
            </a:solidFill>
            <a:prstDash val="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Straight Arrow Connector 700">
            <a:extLst>
              <a:ext uri="{FF2B5EF4-FFF2-40B4-BE49-F238E27FC236}">
                <a16:creationId xmlns:a16="http://schemas.microsoft.com/office/drawing/2014/main" id="{B15F5EC6-1763-A549-8C43-8B226898AC88}"/>
              </a:ext>
            </a:extLst>
          </p:cNvPr>
          <p:cNvCxnSpPr>
            <a:cxnSpLocks/>
            <a:stCxn id="691" idx="0"/>
          </p:cNvCxnSpPr>
          <p:nvPr/>
        </p:nvCxnSpPr>
        <p:spPr>
          <a:xfrm flipV="1">
            <a:off x="4357405" y="2720132"/>
            <a:ext cx="1936754" cy="1347438"/>
          </a:xfrm>
          <a:prstGeom prst="straightConnector1">
            <a:avLst/>
          </a:prstGeom>
          <a:ln w="25400">
            <a:solidFill>
              <a:schemeClr val="accent4"/>
            </a:solidFill>
            <a:prstDash val="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traight Connector 711">
            <a:extLst>
              <a:ext uri="{FF2B5EF4-FFF2-40B4-BE49-F238E27FC236}">
                <a16:creationId xmlns:a16="http://schemas.microsoft.com/office/drawing/2014/main" id="{6B1463E8-F7EF-6545-A1F6-D5CB11068603}"/>
              </a:ext>
            </a:extLst>
          </p:cNvPr>
          <p:cNvCxnSpPr>
            <a:cxnSpLocks/>
            <a:stCxn id="431" idx="0"/>
          </p:cNvCxnSpPr>
          <p:nvPr/>
        </p:nvCxnSpPr>
        <p:spPr>
          <a:xfrm flipV="1">
            <a:off x="4235375" y="2969724"/>
            <a:ext cx="2981253" cy="2729688"/>
          </a:xfrm>
          <a:prstGeom prst="line">
            <a:avLst/>
          </a:prstGeom>
          <a:ln w="25400">
            <a:solidFill>
              <a:schemeClr val="tx1"/>
            </a:solidFill>
            <a:prstDash val="dash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Straight Connector 732">
            <a:extLst>
              <a:ext uri="{FF2B5EF4-FFF2-40B4-BE49-F238E27FC236}">
                <a16:creationId xmlns:a16="http://schemas.microsoft.com/office/drawing/2014/main" id="{41A2BAD3-7980-744A-8C3B-FC830DD2F529}"/>
              </a:ext>
            </a:extLst>
          </p:cNvPr>
          <p:cNvCxnSpPr>
            <a:cxnSpLocks/>
            <a:stCxn id="431" idx="0"/>
            <a:endCxn id="774" idx="3"/>
          </p:cNvCxnSpPr>
          <p:nvPr/>
        </p:nvCxnSpPr>
        <p:spPr>
          <a:xfrm flipV="1">
            <a:off x="4235375" y="3535142"/>
            <a:ext cx="3142317" cy="2164270"/>
          </a:xfrm>
          <a:prstGeom prst="line">
            <a:avLst/>
          </a:prstGeom>
          <a:ln w="25400">
            <a:solidFill>
              <a:schemeClr val="tx1"/>
            </a:solidFill>
            <a:prstDash val="dash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Connector 767">
            <a:extLst>
              <a:ext uri="{FF2B5EF4-FFF2-40B4-BE49-F238E27FC236}">
                <a16:creationId xmlns:a16="http://schemas.microsoft.com/office/drawing/2014/main" id="{2BC14824-2713-D14B-9CE5-FBB0889FF8FD}"/>
              </a:ext>
            </a:extLst>
          </p:cNvPr>
          <p:cNvCxnSpPr>
            <a:cxnSpLocks/>
            <a:stCxn id="461" idx="0"/>
            <a:endCxn id="774" idx="3"/>
          </p:cNvCxnSpPr>
          <p:nvPr/>
        </p:nvCxnSpPr>
        <p:spPr>
          <a:xfrm flipV="1">
            <a:off x="5676926" y="3535142"/>
            <a:ext cx="1700766" cy="2068374"/>
          </a:xfrm>
          <a:prstGeom prst="line">
            <a:avLst/>
          </a:prstGeom>
          <a:ln w="25400">
            <a:solidFill>
              <a:schemeClr val="tx1"/>
            </a:solidFill>
            <a:prstDash val="dash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Straight Connector 770">
            <a:extLst>
              <a:ext uri="{FF2B5EF4-FFF2-40B4-BE49-F238E27FC236}">
                <a16:creationId xmlns:a16="http://schemas.microsoft.com/office/drawing/2014/main" id="{BD3F0552-0AC2-C34A-99D6-5EE1E29B0C96}"/>
              </a:ext>
            </a:extLst>
          </p:cNvPr>
          <p:cNvCxnSpPr>
            <a:cxnSpLocks/>
            <a:endCxn id="774" idx="4"/>
          </p:cNvCxnSpPr>
          <p:nvPr/>
        </p:nvCxnSpPr>
        <p:spPr>
          <a:xfrm flipV="1">
            <a:off x="5635397" y="3267323"/>
            <a:ext cx="1474476" cy="2330412"/>
          </a:xfrm>
          <a:prstGeom prst="line">
            <a:avLst/>
          </a:prstGeom>
          <a:ln w="25400">
            <a:solidFill>
              <a:schemeClr val="tx1"/>
            </a:solidFill>
            <a:prstDash val="dashDot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4" name="Octagon 773">
            <a:extLst>
              <a:ext uri="{FF2B5EF4-FFF2-40B4-BE49-F238E27FC236}">
                <a16:creationId xmlns:a16="http://schemas.microsoft.com/office/drawing/2014/main" id="{C8751AF2-3997-B847-A8BF-7D900FDBE49F}"/>
              </a:ext>
            </a:extLst>
          </p:cNvPr>
          <p:cNvSpPr/>
          <p:nvPr/>
        </p:nvSpPr>
        <p:spPr>
          <a:xfrm>
            <a:off x="7109873" y="2620742"/>
            <a:ext cx="914400" cy="914400"/>
          </a:xfrm>
          <a:prstGeom prst="oct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cxnSp>
        <p:nvCxnSpPr>
          <p:cNvPr id="787" name="Straight Connector 786">
            <a:extLst>
              <a:ext uri="{FF2B5EF4-FFF2-40B4-BE49-F238E27FC236}">
                <a16:creationId xmlns:a16="http://schemas.microsoft.com/office/drawing/2014/main" id="{127B4A6C-2CE6-594A-A29D-9106552ED62D}"/>
              </a:ext>
            </a:extLst>
          </p:cNvPr>
          <p:cNvCxnSpPr>
            <a:cxnSpLocks/>
          </p:cNvCxnSpPr>
          <p:nvPr/>
        </p:nvCxnSpPr>
        <p:spPr>
          <a:xfrm flipH="1" flipV="1">
            <a:off x="5441398" y="2737381"/>
            <a:ext cx="1668475" cy="1854826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Straight Connector 788">
            <a:extLst>
              <a:ext uri="{FF2B5EF4-FFF2-40B4-BE49-F238E27FC236}">
                <a16:creationId xmlns:a16="http://schemas.microsoft.com/office/drawing/2014/main" id="{C7A51CBE-B42A-7044-93EF-62AF3FA73853}"/>
              </a:ext>
            </a:extLst>
          </p:cNvPr>
          <p:cNvCxnSpPr>
            <a:cxnSpLocks/>
            <a:endCxn id="774" idx="4"/>
          </p:cNvCxnSpPr>
          <p:nvPr/>
        </p:nvCxnSpPr>
        <p:spPr>
          <a:xfrm>
            <a:off x="6617448" y="2733824"/>
            <a:ext cx="492425" cy="533499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Straight Connector 799">
            <a:extLst>
              <a:ext uri="{FF2B5EF4-FFF2-40B4-BE49-F238E27FC236}">
                <a16:creationId xmlns:a16="http://schemas.microsoft.com/office/drawing/2014/main" id="{9E6037AF-4B1D-0B42-875F-A69061D1DA7C}"/>
              </a:ext>
            </a:extLst>
          </p:cNvPr>
          <p:cNvCxnSpPr>
            <a:cxnSpLocks/>
          </p:cNvCxnSpPr>
          <p:nvPr/>
        </p:nvCxnSpPr>
        <p:spPr>
          <a:xfrm flipH="1">
            <a:off x="5219726" y="1187532"/>
            <a:ext cx="1685745" cy="637945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3" name="Rectangle 802">
            <a:extLst>
              <a:ext uri="{FF2B5EF4-FFF2-40B4-BE49-F238E27FC236}">
                <a16:creationId xmlns:a16="http://schemas.microsoft.com/office/drawing/2014/main" id="{A47AC1EF-AEBE-4744-9071-7C304E073E77}"/>
              </a:ext>
            </a:extLst>
          </p:cNvPr>
          <p:cNvSpPr/>
          <p:nvPr/>
        </p:nvSpPr>
        <p:spPr>
          <a:xfrm>
            <a:off x="6092374" y="1841848"/>
            <a:ext cx="721519" cy="853552"/>
          </a:xfrm>
          <a:prstGeom prst="rect">
            <a:avLst/>
          </a:prstGeom>
          <a:solidFill>
            <a:srgbClr val="00B050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948" dirty="0" err="1"/>
              <a:t>ory</a:t>
            </a:r>
            <a:endParaRPr lang="en-US" sz="2948" dirty="0"/>
          </a:p>
        </p:txBody>
      </p:sp>
      <p:cxnSp>
        <p:nvCxnSpPr>
          <p:cNvPr id="807" name="Straight Arrow Connector 806">
            <a:extLst>
              <a:ext uri="{FF2B5EF4-FFF2-40B4-BE49-F238E27FC236}">
                <a16:creationId xmlns:a16="http://schemas.microsoft.com/office/drawing/2014/main" id="{9F9D079C-B824-9545-AE06-0A4CB8F891B3}"/>
              </a:ext>
            </a:extLst>
          </p:cNvPr>
          <p:cNvCxnSpPr>
            <a:cxnSpLocks/>
          </p:cNvCxnSpPr>
          <p:nvPr/>
        </p:nvCxnSpPr>
        <p:spPr>
          <a:xfrm>
            <a:off x="5676926" y="2040201"/>
            <a:ext cx="850383" cy="17217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2" name="TextBox 811">
            <a:extLst>
              <a:ext uri="{FF2B5EF4-FFF2-40B4-BE49-F238E27FC236}">
                <a16:creationId xmlns:a16="http://schemas.microsoft.com/office/drawing/2014/main" id="{E4D64FF2-D987-4F4C-A3B1-4E2C5718829C}"/>
              </a:ext>
            </a:extLst>
          </p:cNvPr>
          <p:cNvSpPr txBox="1"/>
          <p:nvPr/>
        </p:nvSpPr>
        <p:spPr>
          <a:xfrm flipH="1">
            <a:off x="5523854" y="1295285"/>
            <a:ext cx="997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Shared Memory</a:t>
            </a:r>
          </a:p>
        </p:txBody>
      </p:sp>
      <p:cxnSp>
        <p:nvCxnSpPr>
          <p:cNvPr id="839" name="Straight Arrow Connector 838">
            <a:extLst>
              <a:ext uri="{FF2B5EF4-FFF2-40B4-BE49-F238E27FC236}">
                <a16:creationId xmlns:a16="http://schemas.microsoft.com/office/drawing/2014/main" id="{0455C902-57FC-A54A-B2AC-60D1B1D7B706}"/>
              </a:ext>
            </a:extLst>
          </p:cNvPr>
          <p:cNvCxnSpPr>
            <a:cxnSpLocks/>
            <a:endCxn id="841" idx="3"/>
          </p:cNvCxnSpPr>
          <p:nvPr/>
        </p:nvCxnSpPr>
        <p:spPr>
          <a:xfrm flipH="1" flipV="1">
            <a:off x="5602423" y="541503"/>
            <a:ext cx="74509" cy="1212968"/>
          </a:xfrm>
          <a:prstGeom prst="straightConnector1">
            <a:avLst/>
          </a:prstGeom>
          <a:ln w="19050">
            <a:solidFill>
              <a:srgbClr val="C0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1" name="TextBox 840">
            <a:extLst>
              <a:ext uri="{FF2B5EF4-FFF2-40B4-BE49-F238E27FC236}">
                <a16:creationId xmlns:a16="http://schemas.microsoft.com/office/drawing/2014/main" id="{D742B4F8-513A-6648-AF24-BB209156AB15}"/>
              </a:ext>
            </a:extLst>
          </p:cNvPr>
          <p:cNvSpPr txBox="1"/>
          <p:nvPr/>
        </p:nvSpPr>
        <p:spPr>
          <a:xfrm>
            <a:off x="3704083" y="356837"/>
            <a:ext cx="1898340" cy="369332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Over-subscription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A6A898-4620-DE4E-AFB6-5386D7A9E3F0}"/>
              </a:ext>
            </a:extLst>
          </p:cNvPr>
          <p:cNvSpPr txBox="1"/>
          <p:nvPr/>
        </p:nvSpPr>
        <p:spPr>
          <a:xfrm rot="3070374" flipH="1">
            <a:off x="2439546" y="5228167"/>
            <a:ext cx="16122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Kernel Launch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C19A08D-C5D8-914C-B0DE-C34AA8B3201B}"/>
              </a:ext>
            </a:extLst>
          </p:cNvPr>
          <p:cNvCxnSpPr>
            <a:cxnSpLocks/>
          </p:cNvCxnSpPr>
          <p:nvPr/>
        </p:nvCxnSpPr>
        <p:spPr>
          <a:xfrm>
            <a:off x="8883325" y="1454634"/>
            <a:ext cx="39943" cy="338558"/>
          </a:xfrm>
          <a:prstGeom prst="line">
            <a:avLst/>
          </a:prstGeom>
          <a:ln w="158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A02C13A-F15E-BA48-9680-34EEF1ED23F4}"/>
              </a:ext>
            </a:extLst>
          </p:cNvPr>
          <p:cNvCxnSpPr>
            <a:cxnSpLocks/>
          </p:cNvCxnSpPr>
          <p:nvPr/>
        </p:nvCxnSpPr>
        <p:spPr>
          <a:xfrm flipH="1">
            <a:off x="7567073" y="1152267"/>
            <a:ext cx="1077538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ECC2FB5-B449-D245-BC3A-326B57D0E4F0}"/>
              </a:ext>
            </a:extLst>
          </p:cNvPr>
          <p:cNvSpPr txBox="1"/>
          <p:nvPr/>
        </p:nvSpPr>
        <p:spPr>
          <a:xfrm>
            <a:off x="8779847" y="967601"/>
            <a:ext cx="141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channel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770C6C4-2E24-D343-BDD9-EC263439A027}"/>
              </a:ext>
            </a:extLst>
          </p:cNvPr>
          <p:cNvCxnSpPr>
            <a:cxnSpLocks/>
          </p:cNvCxnSpPr>
          <p:nvPr/>
        </p:nvCxnSpPr>
        <p:spPr>
          <a:xfrm>
            <a:off x="7618352" y="1598468"/>
            <a:ext cx="974980" cy="2004"/>
          </a:xfrm>
          <a:prstGeom prst="straightConnector1">
            <a:avLst/>
          </a:prstGeom>
          <a:ln w="25400">
            <a:solidFill>
              <a:schemeClr val="accent4"/>
            </a:solidFill>
            <a:prstDash val="dash"/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1C7E49F-14F2-FD41-9D1A-37EE68859B04}"/>
              </a:ext>
            </a:extLst>
          </p:cNvPr>
          <p:cNvSpPr txBox="1"/>
          <p:nvPr/>
        </p:nvSpPr>
        <p:spPr>
          <a:xfrm>
            <a:off x="8779847" y="1415806"/>
            <a:ext cx="199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channel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F0AD04C-B6D3-3D46-9D36-493E830A3305}"/>
              </a:ext>
            </a:extLst>
          </p:cNvPr>
          <p:cNvSpPr txBox="1"/>
          <p:nvPr/>
        </p:nvSpPr>
        <p:spPr>
          <a:xfrm>
            <a:off x="8826631" y="1914419"/>
            <a:ext cx="110607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Challenge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6DD691C-BDF9-7C4F-A08E-FDA0416A3AAB}"/>
              </a:ext>
            </a:extLst>
          </p:cNvPr>
          <p:cNvSpPr txBox="1"/>
          <p:nvPr/>
        </p:nvSpPr>
        <p:spPr>
          <a:xfrm>
            <a:off x="8817678" y="2459686"/>
            <a:ext cx="1934825" cy="369332"/>
          </a:xfrm>
          <a:prstGeom prst="rect">
            <a:avLst/>
          </a:prstGeom>
          <a:noFill/>
          <a:ln w="19050" cmpd="sng"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373278"/>
                      <a:gd name="connsiteY0" fmla="*/ 0 h 369332"/>
                      <a:gd name="connsiteX1" fmla="*/ 569587 w 2373278"/>
                      <a:gd name="connsiteY1" fmla="*/ 0 h 369332"/>
                      <a:gd name="connsiteX2" fmla="*/ 1091708 w 2373278"/>
                      <a:gd name="connsiteY2" fmla="*/ 0 h 369332"/>
                      <a:gd name="connsiteX3" fmla="*/ 1732493 w 2373278"/>
                      <a:gd name="connsiteY3" fmla="*/ 0 h 369332"/>
                      <a:gd name="connsiteX4" fmla="*/ 2373278 w 2373278"/>
                      <a:gd name="connsiteY4" fmla="*/ 0 h 369332"/>
                      <a:gd name="connsiteX5" fmla="*/ 2373278 w 2373278"/>
                      <a:gd name="connsiteY5" fmla="*/ 369332 h 369332"/>
                      <a:gd name="connsiteX6" fmla="*/ 1827424 w 2373278"/>
                      <a:gd name="connsiteY6" fmla="*/ 369332 h 369332"/>
                      <a:gd name="connsiteX7" fmla="*/ 1281570 w 2373278"/>
                      <a:gd name="connsiteY7" fmla="*/ 369332 h 369332"/>
                      <a:gd name="connsiteX8" fmla="*/ 640785 w 2373278"/>
                      <a:gd name="connsiteY8" fmla="*/ 369332 h 369332"/>
                      <a:gd name="connsiteX9" fmla="*/ 0 w 2373278"/>
                      <a:gd name="connsiteY9" fmla="*/ 369332 h 369332"/>
                      <a:gd name="connsiteX10" fmla="*/ 0 w 2373278"/>
                      <a:gd name="connsiteY10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373278" h="369332" extrusionOk="0">
                        <a:moveTo>
                          <a:pt x="0" y="0"/>
                        </a:moveTo>
                        <a:cubicBezTo>
                          <a:pt x="117978" y="-29283"/>
                          <a:pt x="424669" y="44390"/>
                          <a:pt x="569587" y="0"/>
                        </a:cubicBezTo>
                        <a:cubicBezTo>
                          <a:pt x="714505" y="-44390"/>
                          <a:pt x="967602" y="23102"/>
                          <a:pt x="1091708" y="0"/>
                        </a:cubicBezTo>
                        <a:cubicBezTo>
                          <a:pt x="1215814" y="-23102"/>
                          <a:pt x="1540488" y="4597"/>
                          <a:pt x="1732493" y="0"/>
                        </a:cubicBezTo>
                        <a:cubicBezTo>
                          <a:pt x="1924499" y="-4597"/>
                          <a:pt x="2113705" y="1519"/>
                          <a:pt x="2373278" y="0"/>
                        </a:cubicBezTo>
                        <a:cubicBezTo>
                          <a:pt x="2394077" y="91456"/>
                          <a:pt x="2358198" y="211595"/>
                          <a:pt x="2373278" y="369332"/>
                        </a:cubicBezTo>
                        <a:cubicBezTo>
                          <a:pt x="2184209" y="413643"/>
                          <a:pt x="1946068" y="315486"/>
                          <a:pt x="1827424" y="369332"/>
                        </a:cubicBezTo>
                        <a:cubicBezTo>
                          <a:pt x="1708780" y="423178"/>
                          <a:pt x="1449150" y="361631"/>
                          <a:pt x="1281570" y="369332"/>
                        </a:cubicBezTo>
                        <a:cubicBezTo>
                          <a:pt x="1113990" y="377033"/>
                          <a:pt x="799658" y="312448"/>
                          <a:pt x="640785" y="369332"/>
                        </a:cubicBezTo>
                        <a:cubicBezTo>
                          <a:pt x="481913" y="426216"/>
                          <a:pt x="172588" y="311876"/>
                          <a:pt x="0" y="369332"/>
                        </a:cubicBezTo>
                        <a:cubicBezTo>
                          <a:pt x="-29239" y="231265"/>
                          <a:pt x="21229" y="17578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Challenge Solution</a:t>
            </a:r>
          </a:p>
        </p:txBody>
      </p:sp>
    </p:spTree>
    <p:extLst>
      <p:ext uri="{BB962C8B-B14F-4D97-AF65-F5344CB8AC3E}">
        <p14:creationId xmlns:p14="http://schemas.microsoft.com/office/powerpoint/2010/main" val="3089723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3050</TotalTime>
  <Words>78</Words>
  <Application>Microsoft Macintosh PowerPoint</Application>
  <PresentationFormat>Custom</PresentationFormat>
  <Paragraphs>50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Smith, Barry F.</cp:lastModifiedBy>
  <cp:revision>55</cp:revision>
  <dcterms:created xsi:type="dcterms:W3CDTF">2020-10-06T19:03:23Z</dcterms:created>
  <dcterms:modified xsi:type="dcterms:W3CDTF">2020-10-30T00:05:37Z</dcterms:modified>
</cp:coreProperties>
</file>