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30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15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4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ustomXmlProps" Target="../customXml/itemProps30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5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4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2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1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8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1V994W2\Documents\Tencent%20Files\574576071\FileRecv\&#25340;&#35013;&#32032;&#26448;\&#20845;&#21313;\\58\subject_holdright_60,120,18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86.xml"/><Relationship Id="rId12" Type="http://schemas.openxmlformats.org/officeDocument/2006/relationships/tags" Target="../tags/tag192.xml"/><Relationship Id="rId11" Type="http://schemas.openxmlformats.org/officeDocument/2006/relationships/tags" Target="../tags/tag191.xml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6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4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1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7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4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3" Type="http://schemas.openxmlformats.org/officeDocument/2006/relationships/tags" Target="../tags/tag23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4" Type="http://schemas.openxmlformats.org/officeDocument/2006/relationships/tags" Target="../tags/tag254.xml"/><Relationship Id="rId13" Type="http://schemas.openxmlformats.org/officeDocument/2006/relationships/tags" Target="../tags/tag253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6" Type="http://schemas.openxmlformats.org/officeDocument/2006/relationships/tags" Target="../tags/tag274.xml"/><Relationship Id="rId15" Type="http://schemas.openxmlformats.org/officeDocument/2006/relationships/tags" Target="../tags/tag273.xml"/><Relationship Id="rId14" Type="http://schemas.openxmlformats.org/officeDocument/2006/relationships/tags" Target="../tags/tag272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7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&#20845;&#21313;\\58\subject_holdright_60,120,18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2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190750" y="2223227"/>
            <a:ext cx="47625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190750" y="3754537"/>
            <a:ext cx="47625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234513" y="4386036"/>
            <a:ext cx="1488402" cy="361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5441036" y="4386036"/>
            <a:ext cx="1488402" cy="36195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2314575" y="4255408"/>
            <a:ext cx="451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952508"/>
            <a:ext cx="8139178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559605" y="2331720"/>
            <a:ext cx="4024313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6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559605" y="4133215"/>
            <a:ext cx="4024789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8" name="直接连接符 8"/>
          <p:cNvCxnSpPr/>
          <p:nvPr>
            <p:custDataLst>
              <p:tags r:id="rId10"/>
            </p:custDataLst>
          </p:nvPr>
        </p:nvCxnSpPr>
        <p:spPr>
          <a:xfrm>
            <a:off x="4207193" y="3930015"/>
            <a:ext cx="729139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249200"/>
            <a:ext cx="7219800" cy="7236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163600"/>
            <a:ext cx="721995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770400"/>
            <a:ext cx="2970000" cy="8820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1764000"/>
            <a:ext cx="29673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769938"/>
            <a:ext cx="486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12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6372864"/>
            <a:ext cx="540068" cy="485136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766444"/>
            <a:ext cx="1215152" cy="109155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444"/>
            <a:ext cx="121515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190750" y="2223227"/>
            <a:ext cx="47625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190750" y="3754537"/>
            <a:ext cx="47625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234513" y="4386036"/>
            <a:ext cx="1488402" cy="361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5441036" y="4386036"/>
            <a:ext cx="1488402" cy="36195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2"/>
            </p:custDataLst>
          </p:nvPr>
        </p:nvCxnSpPr>
        <p:spPr>
          <a:xfrm>
            <a:off x="2314575" y="4255408"/>
            <a:ext cx="451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709334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6" y="1397000"/>
            <a:ext cx="2709334" cy="4064000"/>
          </a:xfrm>
          <a:prstGeom prst="rect">
            <a:avLst/>
          </a:prstGeom>
        </p:spPr>
      </p:pic>
      <p:sp>
        <p:nvSpPr>
          <p:cNvPr id="7" name="矩形 8"/>
          <p:cNvSpPr/>
          <p:nvPr userDrawn="1">
            <p:custDataLst>
              <p:tags r:id="rId8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3569970" y="2888298"/>
            <a:ext cx="3660458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952508"/>
            <a:ext cx="396243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952508"/>
            <a:ext cx="396243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2194560"/>
            <a:ext cx="329184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6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952508"/>
            <a:ext cx="8139178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709334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6" y="1397000"/>
            <a:ext cx="2709334" cy="4064000"/>
          </a:xfrm>
          <a:prstGeom prst="rect">
            <a:avLst/>
          </a:prstGeom>
        </p:spPr>
      </p:pic>
      <p:sp>
        <p:nvSpPr>
          <p:cNvPr id="7" name="矩形 8"/>
          <p:cNvSpPr/>
          <p:nvPr>
            <p:custDataLst>
              <p:tags r:id="rId8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3569970" y="2888298"/>
            <a:ext cx="3660458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36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559605" y="2331720"/>
            <a:ext cx="4024313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559605" y="4133215"/>
            <a:ext cx="4024789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8" name="直接连接符 8"/>
          <p:cNvCxnSpPr/>
          <p:nvPr userDrawn="1">
            <p:custDataLst>
              <p:tags r:id="rId10"/>
            </p:custDataLst>
          </p:nvPr>
        </p:nvCxnSpPr>
        <p:spPr>
          <a:xfrm>
            <a:off x="4207193" y="3930015"/>
            <a:ext cx="729139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249200"/>
            <a:ext cx="72198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163600"/>
            <a:ext cx="721995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770400"/>
            <a:ext cx="297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1764000"/>
            <a:ext cx="29673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769938"/>
            <a:ext cx="486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6372864"/>
            <a:ext cx="540068" cy="485136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766444"/>
            <a:ext cx="1215152" cy="109155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444"/>
            <a:ext cx="121515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952508"/>
            <a:ext cx="396243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10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952508"/>
            <a:ext cx="396243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2194560"/>
            <a:ext cx="3291840" cy="2468880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6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288.xml"/><Relationship Id="rId23" Type="http://schemas.openxmlformats.org/officeDocument/2006/relationships/tags" Target="../tags/tag287.xml"/><Relationship Id="rId22" Type="http://schemas.openxmlformats.org/officeDocument/2006/relationships/tags" Target="../tags/tag286.xml"/><Relationship Id="rId21" Type="http://schemas.openxmlformats.org/officeDocument/2006/relationships/tags" Target="../tags/tag285.xml"/><Relationship Id="rId20" Type="http://schemas.openxmlformats.org/officeDocument/2006/relationships/tags" Target="../tags/tag284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283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61398"/>
            <a:ext cx="8139178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61398"/>
            <a:ext cx="8139178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29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29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 idx="13"/>
          </p:nvPr>
        </p:nvSpPr>
        <p:spPr/>
        <p:txBody>
          <a:bodyPr anchor="ctr"/>
          <a:p>
            <a:pPr defTabSz="914400">
              <a:buClrTx/>
              <a:buSzTx/>
              <a:buFontTx/>
            </a:pP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React</a:t>
            </a:r>
            <a:endParaRPr 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>
          <a:xfrm>
            <a:off x="2167255" y="3754537"/>
            <a:ext cx="4762500" cy="361315"/>
          </a:xfrm>
        </p:spPr>
        <p:txBody>
          <a:bodyPr/>
          <a:p>
            <a:pPr marL="0" indent="0">
              <a:buNone/>
            </a:pPr>
            <a:r>
              <a:rPr altLang="zh-CN"/>
              <a:t>基础培训</a:t>
            </a:r>
            <a:endParaRPr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5464758" y="4904196"/>
            <a:ext cx="1488402" cy="361950"/>
          </a:xfrm>
        </p:spPr>
        <p:txBody>
          <a:bodyPr/>
          <a:p>
            <a:pPr algn="r"/>
            <a:r>
              <a:rPr lang="en-US" altLang="zh-CN"/>
              <a:t>2020.4.26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lang="zh-CN" altLang="en-US"/>
              <a:t>张啸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8805" y="1266190"/>
            <a:ext cx="7861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纯函数、不可变值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Pure function </a:t>
            </a:r>
            <a:r>
              <a:rPr lang="zh-CN" altLang="en-US"/>
              <a:t>、</a:t>
            </a:r>
            <a:r>
              <a:rPr lang="en-US" altLang="zh-CN"/>
              <a:t> immutability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0725" y="2607310"/>
            <a:ext cx="7091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一个函数的返回结果只依赖于它的参数，并且在执行过程里面没有副作用，我们就把这个函数叫做纯函数。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0725" y="3525520"/>
            <a:ext cx="750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不可变性 给视图的值都是新的不可变值，当值变化了才更新视图，所以每次更新视图都要创建一个新的属性替换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React-redux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3105" y="1357630"/>
            <a:ext cx="674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connect(mapStatetoProps,mapDispatchToProps)(Component)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5170" y="2047875"/>
            <a:ext cx="629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本质上是高阶组件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1. </a:t>
            </a:r>
            <a:r>
              <a:t>概念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1350" y="1234440"/>
            <a:ext cx="78613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官方：用于构建用户界面的 JavaScript 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Facebook</a:t>
            </a:r>
            <a:r>
              <a:rPr lang="zh-CN" altLang="zh-CN"/>
              <a:t>团队开发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起因：传统</a:t>
            </a:r>
            <a:r>
              <a:rPr lang="en-US" altLang="zh-CN"/>
              <a:t>DOM API</a:t>
            </a:r>
            <a:r>
              <a:rPr lang="zh-CN" altLang="en-US"/>
              <a:t>关注太多细节 </a:t>
            </a:r>
            <a:r>
              <a:rPr lang="en-US" altLang="zh-CN"/>
              <a:t>appenChild innerHTML...etc.</a:t>
            </a:r>
            <a:endParaRPr lang="zh-CN" altLang="en-US"/>
          </a:p>
          <a:p>
            <a:endParaRPr lang="zh-CN" altLang="en-US"/>
          </a:p>
          <a:p>
            <a:r>
              <a:rPr lang="zh-CN" altLang="zh-CN"/>
              <a:t>解决：始终整体</a:t>
            </a:r>
            <a:r>
              <a:rPr lang="en-US" altLang="zh-CN"/>
              <a:t>“</a:t>
            </a:r>
            <a:r>
              <a:rPr lang="zh-CN" altLang="en-US"/>
              <a:t>刷新</a:t>
            </a:r>
            <a:r>
              <a:rPr lang="en-US" altLang="zh-CN"/>
              <a:t>”</a:t>
            </a:r>
            <a:r>
              <a:rPr lang="zh-CN" altLang="en-US"/>
              <a:t>页面，无需关心细节，</a:t>
            </a:r>
            <a:r>
              <a:rPr lang="en-US" altLang="zh-CN"/>
              <a:t>React</a:t>
            </a:r>
            <a:r>
              <a:rPr lang="zh-CN" altLang="zh-CN"/>
              <a:t>来做具体的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Flux:</a:t>
            </a:r>
            <a:r>
              <a:t>单向数据流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2145" y="1127760"/>
            <a:ext cx="788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非双向绑定，视图无法更新数据</a:t>
            </a:r>
            <a:endParaRPr lang="zh-CN" altLang="en-US"/>
          </a:p>
        </p:txBody>
      </p:sp>
      <p:pic>
        <p:nvPicPr>
          <p:cNvPr id="5" name="ECB019B1-382A-4266-B25C-5B523AA43C14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1615440"/>
            <a:ext cx="3692525" cy="4062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12265" y="5713730"/>
            <a:ext cx="209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</a:t>
            </a:r>
            <a:r>
              <a:rPr lang="en-US" altLang="zh-CN"/>
              <a:t>MVC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757545" y="5767070"/>
            <a:ext cx="267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Flux</a:t>
            </a:r>
            <a:endParaRPr lang="en-US" altLang="zh-CN"/>
          </a:p>
        </p:txBody>
      </p:sp>
      <p:pic>
        <p:nvPicPr>
          <p:cNvPr id="4" name="ECB019B1-382A-4266-B25C-5B523AA43C14-5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80" y="1708150"/>
            <a:ext cx="3568065" cy="3441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组件、</a:t>
            </a:r>
            <a:r>
              <a:rPr lang="en-US" altLang="zh-CN"/>
              <a:t>JSX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1665" y="1136650"/>
            <a:ext cx="81267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定义：在</a:t>
            </a:r>
            <a:r>
              <a:rPr lang="en-US" altLang="zh-CN"/>
              <a:t>js</a:t>
            </a:r>
            <a:r>
              <a:rPr lang="zh-CN" altLang="en-US"/>
              <a:t>中直接写</a:t>
            </a:r>
            <a:r>
              <a:rPr lang="en-US" altLang="zh-CN"/>
              <a:t>HTML</a:t>
            </a:r>
            <a:r>
              <a:rPr lang="zh-CN" altLang="en-US"/>
              <a:t>标记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const element = &lt;h1&gt;hello,{name}&lt;/h1&gt;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element = React.createElement(</a:t>
            </a:r>
            <a:endParaRPr lang="en-US" altLang="zh-CN"/>
          </a:p>
          <a:p>
            <a:r>
              <a:rPr lang="en-US" altLang="zh-CN"/>
              <a:t>	'h1',</a:t>
            </a:r>
            <a:endParaRPr lang="en-US" altLang="zh-CN"/>
          </a:p>
          <a:p>
            <a:r>
              <a:rPr lang="en-US" altLang="zh-CN"/>
              <a:t>	null,</a:t>
            </a:r>
            <a:endParaRPr lang="en-US" altLang="zh-CN"/>
          </a:p>
          <a:p>
            <a:r>
              <a:rPr lang="en-US" altLang="zh-CN"/>
              <a:t>	'hello,',</a:t>
            </a:r>
            <a:endParaRPr lang="en-US" altLang="zh-CN"/>
          </a:p>
          <a:p>
            <a:r>
              <a:rPr lang="en-US" altLang="zh-CN"/>
              <a:t>	name,</a:t>
            </a:r>
            <a:endParaRPr lang="en-US" altLang="zh-CN"/>
          </a:p>
          <a:p>
            <a:r>
              <a:rPr lang="en-US" altLang="zh-CN"/>
              <a:t>	);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5005" y="4489450"/>
            <a:ext cx="541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babel-loader 解析 </a:t>
            </a:r>
            <a:r>
              <a:rPr lang="en-US" altLang="zh-CN"/>
              <a:t>JSX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JSX</a:t>
            </a:r>
            <a:r>
              <a:rPr lang="zh-CN" altLang="en-US"/>
              <a:t>表达式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6445" y="1311910"/>
            <a:ext cx="711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JSX</a:t>
            </a:r>
            <a:r>
              <a:rPr lang="zh-CN" altLang="en-US"/>
              <a:t>本身也是表达式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36065" y="1898650"/>
            <a:ext cx="598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const ele = &lt;h1&gt;hello&lt;/h1&gt;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5345" y="2426970"/>
            <a:ext cx="426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扩展属性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06220" y="2955290"/>
            <a:ext cx="598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&lt;Component foo={a+b+c} bar={...props}/&gt;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55345" y="3648710"/>
            <a:ext cx="426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zh-CN"/>
              <a:t>表达式作为子元素</a:t>
            </a:r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506220" y="4354830"/>
            <a:ext cx="598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&lt;Component&gt;{ele}&lt;/Component&gt;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/>
              <a:t>生命周期</a:t>
            </a:r>
            <a:r>
              <a:rPr lang="en-US" altLang="zh-CN"/>
              <a:t>(class</a:t>
            </a:r>
            <a:r>
              <a:t>组件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ECB019B1-382A-4266-B25C-5B523AA43C14-3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885190"/>
            <a:ext cx="5372735" cy="4418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高阶组件 </a:t>
            </a:r>
            <a:r>
              <a:rPr lang="en-US" altLang="zh-CN"/>
              <a:t>HOC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05485" y="1189990"/>
            <a:ext cx="775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接受一个组件，返回一个新组件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5485" y="1967230"/>
            <a:ext cx="5309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https://zh-hans.reactjs.org/docs/higher-order-components.html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函数作为子组件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7385" y="1311910"/>
            <a:ext cx="7865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children</a:t>
            </a:r>
            <a:r>
              <a:rPr lang="zh-CN" altLang="en-US"/>
              <a:t>为单一对象时，可以直接传入</a:t>
            </a:r>
            <a:r>
              <a:rPr lang="en-US" altLang="zh-CN"/>
              <a:t>function</a:t>
            </a:r>
            <a:r>
              <a:rPr lang="zh-CN" altLang="en-US"/>
              <a:t>作为子组件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{this.props.children('parent')}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类比于</a:t>
            </a:r>
            <a:r>
              <a:rPr lang="en-US" altLang="zh-CN"/>
              <a:t>vue slot default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生态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2490" y="1583055"/>
            <a:ext cx="7697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Redux,Mobx,Dva:</a:t>
            </a:r>
            <a:r>
              <a:rPr lang="zh-CN" altLang="en-US"/>
              <a:t>状态管理</a:t>
            </a:r>
            <a:endParaRPr lang="zh-CN" altLang="en-US"/>
          </a:p>
          <a:p>
            <a:r>
              <a:rPr lang="en-US" altLang="zh-CN">
                <a:sym typeface="+mn-ea"/>
              </a:rPr>
              <a:t>react-redux (react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redux</a:t>
            </a:r>
            <a:r>
              <a:rPr lang="zh-CN" altLang="en-US">
                <a:sym typeface="+mn-ea"/>
              </a:rPr>
              <a:t>的桥梁</a:t>
            </a:r>
            <a:r>
              <a:rPr lang="en-US" altLang="zh-CN">
                <a:sym typeface="+mn-ea"/>
              </a:rPr>
              <a:t>)</a:t>
            </a:r>
            <a:r>
              <a:rPr lang="en-US" altLang="zh-CN">
                <a:sym typeface="+mn-ea"/>
              </a:rPr>
              <a:t>、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redux-thunks、</a:t>
            </a:r>
            <a:r>
              <a:rPr lang="en-US" altLang="zh-CN"/>
              <a:t>redux-sagas (redux</a:t>
            </a:r>
            <a:r>
              <a:rPr lang="zh-CN" altLang="en-US"/>
              <a:t>异步解决方案</a:t>
            </a:r>
            <a:r>
              <a:rPr lang="en-US" altLang="zh-CN"/>
              <a:t>)、</a:t>
            </a:r>
            <a:endParaRPr lang="en-US" altLang="zh-CN"/>
          </a:p>
          <a:p>
            <a:r>
              <a:rPr lang="en-US" altLang="zh-CN"/>
              <a:t>redux-gen、redux-loop、redux-effects、redux-side-effects、rx-redux...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50900" y="3107055"/>
            <a:ext cx="552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Reselect(</a:t>
            </a:r>
            <a:r>
              <a:rPr lang="zh-CN" altLang="en-US"/>
              <a:t>数据比较存储</a:t>
            </a:r>
            <a:r>
              <a:rPr lang="en-US" altLang="zh-CN"/>
              <a:t>),Immutable(</a:t>
            </a:r>
            <a:r>
              <a:rPr lang="zh-CN" altLang="en-US"/>
              <a:t>不可变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83285" y="1149350"/>
            <a:ext cx="217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React Router:</a:t>
            </a:r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3285" y="3601085"/>
            <a:ext cx="356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css-modules</a:t>
            </a:r>
            <a:r>
              <a:rPr lang="en-US" altLang="zh-CN"/>
              <a:t>,styled-components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50900" y="4526915"/>
            <a:ext cx="409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服务器端渲染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3285" y="4084320"/>
            <a:ext cx="501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React Native(RN)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THUMBS_INDEX" val="1、4、7、9、11、15、19、20、21、22、23、26、31、35、39、4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1"/>
  <p:tag name="KSO_WM_TEMPLATE_MASTER_TYPE" val="1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TEMPLATE_THUMBS_INDEX" val="1、4、7、9、11、15、19、20、21、22、23、26、31、35、39、4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1"/>
  <p:tag name="KSO_WM_TEMPLATE_MASTER_TYPE" val="1"/>
</p:tagLst>
</file>

<file path=ppt/tags/tag289.xml><?xml version="1.0" encoding="utf-8"?>
<p:tagLst xmlns:p="http://schemas.openxmlformats.org/presentationml/2006/main">
  <p:tag name="KSO_WM_TEMPLATE_CATEGORY" val="custom"/>
  <p:tag name="KSO_WM_TEMPLATE_INDEX" val="2020442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2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6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8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2NzIxOTY3NDAzMCIsCiAgICJHcm91cElkIiA6ICI2NTY3OTAwNjYiLAogICAiSW1hZ2UiIDogImlWQk9SdzBLR2dvQUFBQU5TVWhFVWdBQUFtNEFBQUh6Q0FZQUFBQ1p1SkVUQUFBQUNYQklXWE1BQUFzVEFBQUxFd0VBbXB3WUFBQWdBRWxFUVZSNG5PemRlMkFVMWQwKzhPYzd1eUZjTkNvdmxvdVgraUxLVzZOaDUwd0NoQUNHS2hZUWZSRkpYNkZxMWVwUHJiVzFYZ3FLOVZheGVHMHIxb3JhMmxxcktGYThvTFZZSldveFFESm5RakJhRmF3WE5HQ1ZTMVFneWU1OGYzOXNRSkJiZ0NTelNaN1BQNUxkc3pQUENwTThtWjB6Qnl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LaVZpUlJCeUNpblhOZGQ1R0lESXc2QjMxRlZVdURJQmdSZFE1cU9UenVNZytQdXpRbjZnQkV0SFA4NFpGNVJLUTQ2Z3pVc25qY1pSNGVkMm54cUFNUVVkUDR2aDkxQkFMZ2VWN1VFYWdWOGJqTEREenV2c0l6YmtSRVJFUnRCSXNiRVJFUlVSdkI0a1pFUkVUVVJyQzRFUkVSRWJVUkxHNUVSRVJFYlFTTEd4RVJFVkVid2VKR1JFUkUxRWF3dUJFUkVSRzFFU3h1UkVSRVJHMEVpeHNSRVJGUkc4SGlSa1JFUk5SR3NMZ1JFUkVSdFJFc2JrUkVSRVJ0QklzYkVSRVJVUnZCNGtaRVJFVFVSckM0RVJFUkViVVJMRzVFUkVSRWJRU0xHeEVSRVZFYndlSkdSRVJFMUVhd3VCRVJFUkcxRVN4dVJFUkVSRzBFaXhzUkVSRlJHOEhpUmtSRVJOUkdzTGdSRVJFUnRSRXNia1JFUkVSdEJJc2JFUkVSVVJ2QjRrWkVSRVRVUnJDNEVSRlJ1NU9YbDNkd1NVbEpMT29jUk0yTnhZMklkbWpwMHFYd1BBOW5uMzMyRHNkTW1qUUpudWVodnI1K3IvZlRsRzFzR3J0Ky9mbzkzaCsxZi9GNC9PcGx5NVo5NUhuZTcxelhQYjY0dURnZWRhYTljZkhGRitPU1N5N1o3blBqeG8zRC9mZmZqMVdyVm1IY3VIRUl3N0NWMDFGclluRWpvbDE2NTUxMzhPYWJiMjd6dU8vNytQREREeU5JUkxSckl0SlRWUzhRa1JmV3JWdTN5aGp6QjgvelR1elhyMTkyMU5sMjEralJvN0Z3NFVKODhjVVhXejFlWFYyTkR6LzhFS05IajBiUG5qM3g1Sk5Qd25ING83MDk0OTh1RWUyUzUzbVlOV3ZXTm84LzhzZ2pjRjAzZ2tSRXUwZEV1Z000VzFYbjV1VGtmT0s2N2wrTU1lTTl6K3NhZGJhbUtDNHVSaXdXUTJscDZWYVB6NXMzRHdNR0RNQkJCeDBVVFRCcWRTeHVSTFJMSlNVbG1EZHZIdGFzV2JQNXNZOC8vaGdMRml6QXlTZWZ2TlhZaG9ZRzNIMzMzUmc3ZGl3R0RScUVNV1BHNEw3Nzd0dnE0NXZhMmxwY2NjVVZHREprQ01hT0hZdEZpeFp0dFkzNitucmNjc3N0R0RGaUJJWU9IWXFycnJwcW16TU5SSHNoUjBRbUFmaXJxdjdIR1BPNDY3b1RCdzBhbEJOMXNCM3AyclVyaW91TE1XL2V2TTJQcVNwZWVPRUZqQmt6QnNDMmx4SHM3RGk2OU5KTE1YMzY5TTNibWpsekprYU9IQWxWQlFCVVZWWGgyR09QUlRLWmJLMjNTRTNVcGoveko2TFdZWXpCWVljZGhqbHo1dUNjYzg0QkFEejY2S000OXRoajBiTm56NjNHVHBzMkRXKzg4UWJ1dU9NTzlPM2JGMis4OFFhbVRKbUNaREtKQ3krOEVBQnc3YlhYNHNzdnY4VFRUejhOQUpnOGVmSlcyN2p4eGh1eFlzVUt6Sm8xQzluWjJianl5aXR4KysyMzQ5cHJyMjJGZDlzMHhoaU5PZ00xaTY0QVRoV1JVeHNhR21DTW1RdmdyMUdIMnA3Um8wZmpzc3N1UTIxdExYSnljbEJaV1luVnExZmpoQk5PMk83NG5SMUh3NGNQeDRNUFByaDU3SUlGQzFCWFY0ZTMzMzRiL2Z2M3grTEZpekZreUJERTQ2d0ptWVpuM0lneVdINStmditvTTJ3eWNlSkVQUDc0NDBpbFV0aXdZUU9lZXVvcFRKdzRjYXN4YTlldXhkeTVjekYxNmxRY2VlU1JpTWZqeU12THd3VVhYSUFubm5nQ0FMQjY5V3E4OHNvcnVPU1NTOUNqUncvMDZORUQ1NTU3N3VadHJGbXpCczg5OXh5bVRKbUNuajE3WXYvOTk4ZnBwNStPRjE5OHNWWGZMM1ZNcXBxdHF1T2l6ckU5Z3djUFJyZHUzVEIvL253QXdQUFBQNCtpb2lMazVHeDdvbkJYeDlIUW9VUHh3UWNmWU5XcVZWaTdkaTArK2VRVGpCNDlHbVZsWlFDQTh2SnlEQnMyclBYZUhEVVpxelJSaGpMR2VHRVkvaTNxSEp1TUdqVUtNMmJNd1B6NTg3Rm16Um9jY3NnaEdEQmdBSll1WGJwNVRFMU5EVlFWZmZ2MjNlcTFoeDU2S0ZhdlhvMHdETEZxMWFyTmoyMnl6ejc3YlA3enlwVXJvYXJibEVJZy9URnNodmxZUkU3eWZkOUdIWVMyWm95NUI4RDVUUmk2WGtTZVU5WFhBZnhFUkVhcTZ1b1dqcmRINHZFNFJvNGNpWG56NXVHa2swN0NpeSsraUN1dnZISzdZM2QxSFBYbzBRTkhIWFVVeXN2TEVZdkZNSFRvVUF3ZE9oUVBQZlFRSmsyYWhPcnFhdHg2NjYwdC9aWm9EN0M0RVdVZ3ovUE9WZFg3QUN3SGNHRFVlUUNnVTZkT0dEOStQT2JNbVlQUFB2c01aNTU1NWpaakRqd3dIZlg5OTkvSDBVY2Z2Zm54RlN0V29HZlBubkFjWjNOSisrU1RUemIvZVZPWkE0RHUzYnNEQUo1OTlsbjA2dFdyeGQ1UE0vZ0hnT05WOVdYUDgwN3pmZi9acUFOUms5VUNlQWJBTTZwNkFJQUxBRXpZOUtUak9EOVgxZDlHRlc1bnhvd1pnL1BPT3cvejVzMURNcG5jNFZteHBoeEh3NGNQeCtMRml4R0dJVWFQSGczUDh6QjE2bFFzWExnUS9mdjMzKzZaUElvZVB5b2x5akNlNTQxckxHMFFrWXk2YlVGSlNRbXN0Vmk5ZWpWR2poeTV6Zk05ZXZUQWNjY2RoMm5UcHVHZGQ5NUJLcFhDNjYrL2pudnV1V2R6MFR2a2tFUFF0MjlmekpneEE3VzF0ZmpvbzQrMnV0YW1aOCtlTU1iZ3R0dHV3NnBWcTVCS3BmRDIyMjlqOGVMRnJmWSttMEpFeGdCNEFNQStxdnFrNTNrWFJwMkpkdW96QUg5d0hPZkVWQ3BWQU9CalZiMWJSSDRIWU1BVzQ5YjI3ZHQzWmpRUmR5MHZMdzg5ZS9iRVhYZmRoZU9QUHg2ZE9uWGE3cmltSEVmRGhnMkR0UmF2di80NkNnb0swTGx6WitUbDVlR0JCeDdBOE9IRFcrc3QwVzVpY1NQS0lNYVlzMVgxaVUxZmk4aWZvc3p6ZFp1SzJZUUpFNUNWbGJYZE1UZmNjQU04ejhORkYxMkV3c0pDWEhQTk5UanJyTE53Mm1tbmJSNHpmZnAwZlBycHB4ZzVjaVFtVDU2TThlUEhiN1dObTIrK0dZN2pZTUtFQ1NncUtzSjExMTIzZWJaYnB2Qjl2OEZhZTQ2SVhBTWdwcXEvTmNiY0FrQ2l6a1pwcXJwS1ZYK25xc2VMU0c5VmZTUU13L05qc2RpL0FGelJlSXVRclY0U2h1RUpzMmZQVGtXUnR5bEVCS05HalVKTlRjM20yYVE3c3F2anFILy8vZ2pERVAzNzk5OWNBSWNPSFlxcXFpcGUzNWJCK0EyR0tFTjRubmU1cW43OW9wTGpBTHdJcEc5MlM5SHpQQThBWUszZC9QM1RHSE02Z1BzQlpBT1luWk9UYzJacGFlbkdhQklTa0Y3eXFuLy8valVmZi94eDF3MGJObndmd0VVQS9tY1hMNXRwcmIwQStHcldNSSs3ekxDOTQ2Nmo0aGszb3VpSjUzblR0MVBhRUlZaEwzcHZBNnkxRHptT013ckFHZ0FsdGJXMUwzcWUxeVBxWEIxWlZWWFZpdVhMbDUreFljT0dHZ0F6c092UzlsazhIcC9hQ3RHSTlncUxHMUdFU2twS1lxN3IzcXVxazdmejlQTEt5c3ExclI2SzlraEZSVVVwZ0NJQTd3RVlvcXF2SlJLSkl5SU4xY0hGNC9GbkFIemNsTEVpTW1YeDRzV2Z0WEFrb3IzRzRrWVVrWDc5K21Vdlg3NzhNUkU1ZHdkRCtCbE5HMk90ZlRNcksyc3dnSElBUnppTzgxb2lrUmdTZGE2T2F2SGl4Wi9GWXJGUkFQNnpzM0dxdXRqMy9UKzBVaXlpdmNMaVJoU0JvcUtpZlhOeWNwNEZNSDRudzFqYzJxQkZpeGF0RXBGaUFFOEQ2T0U0emo4OHp5dUpPRmFIVlY1ZS9xNklqQWV3b3drSGl2VDFiK0VPbmlmS0tDeHVSSzNNODd3ZUd6WnNXSVQweElNZFVsVVd0emJLOS8zMTF0cFRSR1FHZ0M2cU9zc1ljMFhVdVRvaXovUDJVOVhyQU1TMjk3eUl6QXlDb0tKMVV4SHRPUlkzb2xia2VWNVhWWjBQNEZ1N0dwdE1Kamt4b1cwTGZkLy9NWUJMa1Q2cmM0dm5lYjhyS1NuWmJvR2c1dWU2N2pjQkxFRDZsNlFhQUwvNjJwRFBPblhxeEFrSjFLYXd1QkcxSXQvMzE2ZFNxZE1BL0gwWFE5OWR1blRwbXRiSVJDM0xXdnNyQU44RnNGNVZMMWkrZlBsVHVibTUrK3pxZGJSM2pER2VpSlNwYWk2QTEwVmtzTFgyTWdDYlYwUlExY2xsWldVWnVid1YwWTZ3dUJHMXNpVkxsbFJiYTBjQkdDVWlIKzVnR0QrNmFVZXN0VStJeUxjQmZBTGd4T3pzN0pjOXorc2RkYTcyeWhnekZrQXBnTjRBWGhTUm9iN3Zmd0JBYzNKeUxnRXdGOENpSUFnZWlEQW0wUjVoY1NPS1NGMWQzWHhWclcvODhvdXZQYzNyMjlvWjMvY1h4V0t4UWdCdkFUQ3F1akEvUC8vb1hiMk9kby9uZVQ4RU1BZkFQZ0QrS0NLamZkOWZ0K241MHRMU1pGMWQzVVRIY2I0UFRraWdOb2pGalNnaTJkblpGd0U0SE1BYjJkblozMVRWNlp1ZTQ4U0U5cW04dlB6ZDdPenNJUUJlQVhCb0dJYi9kRjMzK0toenRSUGl1dTV0cW5vWGdKaUlYR3V0UGR2My9ZYXZENnl1cnY2aW9xTGlyUWd5RXUwMUZqZWlDQlFXRm5ZSDhITUFjQnpuaXJLeXN0VkJFRndaaHVGL0EzaVV4YTM5S2lzclcxMWJXM3VDaUR3Q1lEOFJlZFlZYzNiVXVkcXk0dUxpenA3blBTWWlsd0ZvVU5XemZOKy9JZXBjUkMwaEhuVUFvbzVvNDhhTjE0cklBYXI2UWtWRnhYT2JIcStzckh3UHdHazdmaVcxQjh1V0xhc0Q4RDNYZGQ4VGtTa0FmdSs2N244SFFYQk4xTm5hR3MvemV0VFcxajROb0JEQUdoRTUxVm83UCtwY1JDMkZaOXlJV3RtQUFRT09GSkVMQUtRY3g3a3M2andVR1EyQzRDb0E1d05JaXNqUGpURVA1dWJtZG9vNldGdVJTQ1NPVU5VeXBFdmJlNm82MVBkOWxqWnExMWpjaUZwWlBCNi9CVUFuQUgvd2ZYOXAxSGtvV3RiYSt3Q2NCS0FXd0JuWjJkblBKeEtKL1NPT2xmRTh6eHZxT001ckFQb0JxSWpGWW9WQkVMd1JkUzZpbHNiaVJ0U0tQTThib2FvbkEvZzhGb3Z4WXpFQ0FGaHIvNjZxdzBWa0JZQVJqdU1zU0NRU2gwV2RLMU1aWS81UFZWOEEwQVBBTThsa3NyaTh2SHhsMUxtSVdnT0xHMUhyY1ZUMWRnQUNZRHAvME5DV2dpQlkwdERRVUFoZ0NZQ2pITWNwU3lRU0JWSG55alN1NjA0RzhEQ0F6Z0R1T3Z6d3cwK3BxcXI2TXVKWVJLMkd4WTJvbFJoanpnVGdBdmdnT3p2NzYwdnZFS0dxcW1wRmx5NWRoaUc5c2tZdngzSG11NjU3Y3RTNU1rRkpTVW5NR0hPUGlFd0hvS3A2bWJYMjR0bXpaKzlvOFhpaWRvbkZqYWdWNU9YbGRRTndZK09YVjVXVmxXMklNZzlscmdVTEZueWVrNU16VmxYdkI5Qk5SSjV3WGZmaXFITkZLVGMzZDUvbHk1Yy9nL1JFanZVQXZoc0V3UjBSeHlLS0JJc2JVU3VJeCtOWEFEaElWUmRiYXgrT09nOWx0dExTMG1RUUJPY0JtQXBBUk9RM3hwZzcwQUcvWjd1dTJ5YzdPL3NWQUtPUlhqTHNPR3Z0RXhISElvcE1oL3NtUU5UYUJnd1ljQkNBeXdGbzQrMC9OT0pJMUVaWWEyOVMxZE1CMUFQNHFURm1kbUZoWVplb2M3VVd6L09PRVpHRlNGOWk4SmFJRExIV0xvdzZGMUdVV055SVdwampPTk9RL3NqcnI3N3YvelBxUE5TMkJFSHdpS3Flb0txckFZeXZxNnVibjVlWDk0Mm9jN1cwL1B6OGthcjZLb0JEQUx5YW5aMDl4UGY5NVZIbklvb2FpeHRSQy9JOHo0aklHUURxSE1lWkhIVWVhcHVDSUhnbEZvc05BZkF1Z0VIeGVMd3NQeisvZjlTNVdvcnJ1dWVFWWZnc2dQMEF6S3F0clIxWlZsYTJPdXBjUkptQXhZMm9CWVZoZUR2U3g5bU04dkx5ZDZQT1EyMVhSVVhGVzhsa3NoREFJZ0I5VTZuVWE2N3JEbzg2VjNQelBPOFhJbkkvZ0xpcVRyZldUbXBjSW95SXdPSkcxR0lTaWNUL2lrZ3hnRS9ETUp3V2RSNXErNnFxcWo3SnpzNGVBV0NPaUhRWGtYbXU2MDZNT2xkenlNM043V1NNK2JPcVhnMGdDZUQ4SUFpdUJLOEpKZG9LaXh0UkMvQThMeXNXaTkzUytPVjFsWldWYXlNTlJPMUdXVm5aQm12dEJBQy9CcEF0SWc5NW5uZGwxTG4yeGpISEhITkFwMDZkL2c3Z2RBQ2ZBemk1Y1Nrd0l2b2FGamVpbHZGRFZUMFN3SnM1T1Rrem93NUQ3VTVvcmYycHF2NFk2WnZSM3VTNjduM0Z4Y1h4cUlQdHJyeTh2UC9PeXNwYTBIaDIraU5WSFdhdGZUN3FYRVNaaXNXTnFKa2RjOHd4QjRSaHVHa2QwcCtWbHBZbUl3MUU3VllRQkRQQ01Ed1Z3SmNpY201dGJlM2NvcUtpZmFQTzFWU0pSS0lnRm91VkFmZ1dnQ1hKWkhKd0VBUkxvczVGbE1sWTNJaWFXVlpXMWpVaTBoM0FQNnkxYzZQT1ErMWJaV1hsVTJFWWpnQ3dFc0IzTm16WThHcGVYdDdCVWVmYWxVUWk4YitPNDh3WGtaNEEvdDZsUzVkaFZWVlZLNkxPUlpUcEpPb0FSTzFKSXBFNHduR2Mxd0hFVk5WcmpyTUh4aGhlbkoyQnJMVVo5ZjB6a1VnYzVqak9jd0MrSlNJcndqQWNtNmxucnp6UCs3R3Ezb0gwY1hML2Z2dnRkMkdtblpubWNaZVpNdTI0aXdMUHVCRTFJOGR4YmdiUVNVVCsyRncvTkZXMXREbTJRODFIVlJkSG5lSHJLaXNyMzJ0b2FDaFMxVkpWUFZoRVhqSEdmQ2ZxWEYvakdHTitwYXEvUWZyRXdkUWdDTTdMdE5JRzhMakxSSmw0M0VXaHd6ZFhvdWJpdXU2eElqSWZ3QmV4V096STh2THlsVkZub280bk56ZTNVM1oyOXUrUm5xSFpBT0NpVEppaFdWaFkyS1d1cnU0dkFFNEJVQ2NpNS9pK3ozVjdpWFpUTE9vQVJPMkU5T25UNTNFQWZWVDFSdC8zbjRzNkVIVk0vL25QZjFJMU5UVnpldlhxRld1Y3FYbFNyMTY5c2xldVhQbFNWSm55OHZLK29hcC9CM0I4NDlKZFkzbjlKOUdlWVhFamFnYXU2NTRwSWo4RThHSG56cDBuclZpeEl1TSsrcUdPWmVYS2xmTjc5Kzc5QVlBVFJlVFlQbjM2SE5tdFc3ZTVxMWV2VHJWbURzL3ovc2R4bkpjQUhBUGczVmdzOW0xcnJXM05ERVR0Q1Q4cUpkcExudWQxQmZDV3FoNE00QXhyN1VOUlp5TGF4SFhkNDBYa2NhVFgvWHcxT3p0N1hHdXQrOW00Sk5lY3hsbldpNUxKNU1sVlZWV2Z0TWEraWRvclRrNGcybnVYTjVhMmNtdnRYNklPUTdTbElBaitJU0xEQUh3QVlGaGRYZDFyQlFVRmZWdDZ2NTduVFJLUmVZMmxiVTUyZHZZSWxqYWl2Y2N6YmtSN3dmTzgzcXI2Tm9CdUFJNjExcjRhZFNhaTdYRmR0NCtJekFYZ0F2aEVSRTcyZlg5UlMrekxHSE1WZ0Y4Z2ZYTGcxOWJheXdDRUxiRXZvbzZHWjl5STlvS3EzZ2hnSHdCUHNMUlJKZ3VDNE9PNnVycmhxdm9jZ0crbzZrdkdtUEhOdVkvaTR1SzQ2N3IzQVpnR1FFWGtKOWJhbjRLbGphalpzTGdSN2FGRUlwRUE4SDJrYjIwd09lbzhSTHRTWFYzOVJiOSsvVTRXa1hzQWRBWHdtREhtcDgyeDdhS2lvbjFyYTJ2bmlzaTVBTDRNdy9CVTMvZnZiSTV0RTlGWE9LdVVhQS8xNmRQbkx3QU9GNUU3ZmQrZkZYVWVvcVo0NDQwM3RLYW01dG5ldlh0dkFIQThnRkc5ZS9mdVVWTlQ4M2NBZTdSYVFGNWUzc0ZoR1A0RFFCR0FsV0VZanFxc3JJenM5aU5FN1JtdmNTUGFBOGFZa3dBOERlRFRNQXlQcUt5c1hCdDFKcUxkWll6NUxvQS9BZWdNNEdrUm1lajcvdnJkMllicnVnTWN4NW5iT0VIbnpUQU14MVJXVnI3WEFuR0pDUHlvbEdpM0ZSY1h4d0hjQ2dDcWVnTkxHN1ZWMXRySEhNYzVIc0NuQUU1VzFkS0Nnb0plVFgyOU1XYVVpTHlpcWdlcmFtbERRME1SU3h0UnkySnhJOXBONjlhdHV4QkFmd0J2N2JmZmZyK0xPZy9SM3Fpb3FGZ1FodUVRQU1zQUZLUlNxVExYZFkvYTFldU1NZWNoZmRZNUI4QkQ5ZlgxMzFtNmRPbWFGbzVMMU9IeG8xS2kzWkJJSlBaM0hPY2RBRDBBbkd5dGZTYnFURVROd2ZPOEhxcjZGSUFoQU5hSXlLbSs3OC9memxCeFhmZW1UUk55VlBYR0lBaXVhZFd3UkIwWXo3Z1I3WVpZTFBaenBFdmJTeXh0MUo3NHZ2OXBUazdPY1kyckxCeWdxcys3cm52R2xtUDY5ZXVYYll4NVdFU21BRWdDK0FGTEcxSHI0cXhTb2lieVBPOXdWZjBqQUFuRGNNTEtsU3RYUnAySnFEbTk5OTU3eVpxYW1zZDc5KzdkRGNCUUVUbWxUNTgrV2xOVDgzSmhZV0gzZUR6K0hJQVRBYXhUMWY4Tmd1Q0ppQ01UZFRqOHFKU29pWXd4andNNEZjQWZyTFUvaURvUFVVdnlQTytIcXZvYkFIRUFmMVhWWTBUa1NBQWZpTWhZMy9lWFJoeVJxRU5pY1NOcUFtUE1NQUF2QS9oU1JJNzBmYjhtNmt4RUxjMFlNeGJBWXdDNk5ENVVwYXFqZ3lENE9NSllSQjBhcjNFajJqVUJjRHNBRVpGYldOcW9BK21FTFg3QlY5VzQ0emp4Q1BNUWRYZ3Nia1M3WUl6NUhvQUNFVm1CZElFamF2Y2FsOEo2RE9tYjh6NGtJdFVpY3BTcWxubWVaeUtPUjlSaHNiZ1I3VVJoWVdFWEFEY0JRQmlHVTNmM3J2SkViVTFKU1VuTUdETUR3QjFJbjIyYmJLMDlBK25sckY0RTBFZFZYL1k4NzhRb2N4SjFWSnhWU3JRVEJ4NTQ0QlFSR1FmQUQ0TGdSMUhuSVdwSmVYbDUzZGF0Vy9jWWdETUFiQVJ3dXJYMlhnQ29xYW1wNjlPbnp5T3FlcWlJREFUdzNUNTkrbnhhVTFOVEVXVm1vbzZHeFkxb0J3b0tDbnFwNml3QW5WUjE0c3FWSzkrUE9oTlJTeWtvS09nbEl2TUFqQUR3cWVNNFkzemZmMzdMTVRVMU5lSEtsU3VmN04yN054ckhuZGk3ZCs5dU5UVTEvNGdnTWxHSHhPSkd0QU05ZS9iOGxZZ1VBbmd5Q0lKYm9zNUQxRkpjMXoxS1ZWOENjQlNBWldFWWZ0dGFXN21qOFRVMU5TLzM2dFhyM3lKeUlvRGh2WHYzUHFwLy8vN1B2UGZlZThsV0MwM1VRZkVhTjZMdE1NYmtpY2paQU9vQi9DenFQRVF0eGZPOEVTTHlUd0NIQVhoTlJBb3JLeXZmMmRYcmdpQjRFTUJvQUdzQmxOVFcxcjdvZVY2UGxrMUxSQ3h1Uk50M085Sm5wSDlyclYwV2RSaWlsdUM2N2htcStqeUFBd0RNenNuSk9jNzMvVStiK25wcjdVdXFXZ1RnZlFCRFZQVzFSQ0p4UkV2bEpTTGVnSmRvRzU3bm5haXFjd0Y4MXREUWNNVFNwVXZYUkoySnFMbDVubmVOcWw3WCtPWHQxdHFmQWRBOTJWWkJRVUd2VkNyMURJQjhwSytQRzFkUlViR2dtYUlTMFJaWTNJaTJVRnhjSEsrdHJhMEM4QzBSK1ludiszZEduWW1vT1htZWw2V3E5d0k0QzBCU1JIN3MrLzd2OW5hN2VYbDUzZUx4K0NNQVRnS3dRVVMrNy92KzdMM2RMaEZ0alIrVkVtMmh0cmIyZktSTDI5c0E5dnFIR1ZFbThUeHZQMVY5RHVuUzlvV0lqR3VPMGdZQVZWVlZYeDUrK09HbkFQZ3RnQzZxT3NzWWMwVnpiSnVJdnNJemJrU05HbitvdlFQZ3dEQU14MVZXVmo0VmRTYWk1dUo1M3FHcStpeUFvd0hVTkM0VWIxdGlYNjdyWGlvaXR3SndST1Nldm4zNy9tajI3Tm1wbHRnWFVVZkRNMjVFalZSMUtvQURBY3huYWFQMnhQTThvNnBsU0plMjEwVmtjRXVWTmdBSWd1QU9WZjB1Z0EycWVzR3laY3VlenMzTjNhZWw5a2ZVa2JDNEVRRW9LQ2pvQytESEFGS080MXdXZFI2aTV0STQyZVpsQUgwQXZDZ2lRMzNmLzZDbDl4c0V3VjhCZkJ2QWYwUmtUSFoyOXN1dTYvWnA2ZjBTdFhjc2JrUUFVcW5VZEFEWkFQNWNVVkVSUkoySHFEbDRubmVocWo0SllCOEFmeFNSMGI3dnIydXQvVnRyRjRwSVllTTFvMFpFeXZMejg0OXVyZjBUdFVlOHhvMDZ2UHo4L0tJd0RGOEZzRjVWand5QzRPT29NeEh0SlRIRzNBemdjZ0FRa2V0ODM3OGhxakFEQnc3OHIyUXkrU1NBb1FEV3FlcUVJQWk0VEJiUkh1Q1NWOVRSU2E5ZXZSNERjRENBbTRJZ21CdDFJS0s5VVZ4YzNMbDc5KzRQQXpnUFFJT3FubU90blJGbHBvOCsrbWhEdDI3ZEhzN096ajRDZ0NjaXAvWHUzZnVqbXBxYUhTNnJSVVRieHpOdTFLRjVuamRKVmY4QzRDTVJPZEwzL2ZWUlovbzYxM1VYaWNqQXFIUFFWMVMxTkFpQ0VWSG4rRHJQODNxRVlmaWtpQlFCV0NNaXAvcStQei9xWEZzUXovTitxYW8vQXdCVnZURUlnbXVpRHJVOVBPNHlUNlllZDYyTjE3aFJoMVZjWE54WlZXOENBQkdabW9tbERRRDR3eVB6aUVoeDFCbSt6aGpUVDFWZmF5eHQ3Nm5xMEF3cmJRQ2d2dTlQQVhBQmdKU0kvTndZOCtmYzNOeE9VUWY3T2g1M21TY1RqN3NveEtNT1FCU1Z6ei8vL0tjQXZnbkErcjcvNTZqejdJcnYrMUZISUFDZTUwVWRZUnVKUkdJSWdLY0E5QUJRRVl2RlRpb3ZMMThaY2F3ZHN0YmU2N3J1aHlMeUtJRFRzN096RDBva0V1TXJLeXZYUnAzdDYzamNaWVpNUE82aXdqTnUxQ0VOR2pTb3A2cE9BYUNOdC84SW84NUV0Q2M4enl0eEhPY2ZTSmUyWjVMSlpIRW1sN1pOZ2lENFd4aUd3d0Y4QkdDRTR6Z0xFb25FWVJISElzcDRMRzdVSVRVME5Od0FJQWZBVXhVVkZhVVJ4eUhhSThhWUsxUjFGb0F1QU80Ni9QRERUNm1xcXZveTZseE5WVmxaV1psTUpnY0RxQUp3bE9NNFpZbEVvaURxWEVTWmpNV05PcHpHKzBpZEE2QStETU9mUloySGFIZVZsSlRFWE5lOUc4QXRBRlJWTDdQV1h0d1dsNVdxcXFwYWtaV1ZOUXpBUEFDOUhNZVo3N3J1eVZIbklzcFVMRzdVNFlSaGVEdlMxM2YrcnJLeThwMm84eER0anR6YzNIMldMMS8rbEloY0NHQTlnTzhHUVhCSDFMbjJ4cUpGaTJwemNuSk9GSkhmQStnbUlrKzRybnR4MUxtSU1oR0xHM1VvcnV1T0JuQ0NxcTdPenM2TzdJYWtSSHZDODd6ZTJkblpMd000RWNBbkFJNnoxajRSY2F4bVVWcGFtdlI5LzF3QVZ5TzlPUDJkeHBnN3dKOVRSRnZoQVVFZFJrbEpTY3h4bkZzQlFFUitVVlpXdGpycVRFUk5sWitmZjdTcUxnUmdBTHdsSWtPc3RRdWp6dFhjckxYVEFKd0JvQTdBVDQweGp4Y1dGbmFKT0JaUnhtQnhvdzdqM1hmZi9YK3FtZ3ZnSFJINWJkUjVpSnJLZGQzand6RDhKNEJEQWJ5YW5aMDl4UGY5NVZIbmFpblcycitvNm5kVWRUV0FVK3JxNnVibjVlVjlJK3BjUkptQXhZMDZoRUdEQnVXbzZuVUFJQ0kvODMyL0llSklSRTFpakRsTFJKNEZzQitBV2JXMXRTTTd3dG5pSUFoZWRoeW5TRVQrRFdCUVBCNHZ5OC9QN3g5MUxxS29zYmhSaDVCTUpxOEM4QTBBTC91Ky8yVFVlWWlhd25YZDZ3SDhBVUNXcWs2MzFrNWF0bXhaWGRTNVdvdnYrLzlxYUdnWXJLcUxBZlJOcFZLdnVhNDdQT3BjUkZGaWNhTjJMNUZJSEthcVB3RVFpc2lsVWVjaDJwWGMzTnhPeHBnSFJlUWFBRWtBNXdkQmNDVUFqVGhhcTZ1cXF2ckVjWndSQUo0VWtlNGlNczkxM1lsUjV5S0tDb3NidFh1TzQwd0gwRmxWLyt6N3ZvMDZEOUhPSkJLSi9iT3pzNTlIK2dMOVdnQW5XMnZ2aXpoV3BIemZYMit0UFJYQWJ3QmtpOGhEeHBpcm9zNUZGQVVXTjJyWFhOY3RCUEJkQUYrR1lUZzE2anhFTzVOSUpBNXpIR2NCZ0JFaXNrSlZoMXRybjQ4NlY0WUlyYldYaU1nbFNKOTVuT2E2N24zRnhjVmNjNXM2RkJZM2F0ZEU1SFlBQXVDMkpVdVdmQlIxSHFJZGNWMDMzM0djTWdCSEFWalMwTkJRR0FUQmtxaHpaUnJmOTM4akloTUFyQmVSYzJ0cmErY1dGUlh0RzNVdW90YkM0a2J0bHV1NnB3RW9CUEJ4TXBtOE5lbzhSRHZpdXU3SklsSUtvQmVBdjNmcDBtVllWVlhWaW9oalpTemY5NTkwSEdlRXFxNEM4SjBOR3phOG1wZVhkM0RVdVloYUE0c2J0VXZGeGNXZFJlU1hqVjllM1pZVzNxYU94Ump6SXhGNUFrQTNWYjAvSnlkbjdJSUZDejZQT2xlbXE2aW9XSnhLcFFvQi9BdkFnS3lzckRMWGRRZEVuWXVvcGJHNFVidTBidDI2bndBNERFQmdyZjFUeEhHSXRzZHBYTkxwVHFRL3pwOGFCTUY1cGFXbHlZaHp0UmxWVlZYL2JtaG9HQUxnWlZVOVdFUmVNY1o4SitwY1JDMkp4WTNhbmJ5OHZHK0l5SlVBVkVRdUF4QkduWWxvUzRXRmhWMk1NYk1CL0JSQXZhK211VE1BQUNBQVNVUkJWSWljWWEyOUtlcGNiZEhTcFV2WDFOWFZuUURnTHdCeUFEeGpqRGt2NGxoRUxZYkZqZHFkckt5czY1Ryt5L3d6dnUvUGp6b1AwWlpjMXoyd3JxN3VKUURqVlhXMXFwN2crLzdEVWVkcXk2cXJxK3V0dFdjQW1BWWdEbUNtNjdvM0lYMG1rNmhkWVhHamRtWEFnQUc1cW5vdWdJWlVLblZGMUhtSXRwU2ZuOTlmUk1vQURBYndiaXdXR3hJRXdTdFI1Mm9uMUZwN3RhcWVCeUFwSWxkNm52ZVhmdjM2Wlg5OVlGRlIwYjdHbUc5RmtKRm9yN0c0VWJzU2k4VnVCUkJYMWQ4dFdiTGs3YWp6RUcxaWpCa1dodUVDQUljRFdKUk1KZ3NyS2lyZWlqcFhleE1Fd2U5RlpDeUFXbFdkbUpPVDgwSmhZV0gzVGM4WEZ4ZkhOMnpZOENpQVA0RS9BNmtONGo5YWFqY2FMMG9lRFdCTlZsYldEVkhuSWRxazhkWTA4d0Q4RjRBNTJkblpJNnFxcWo2Sk9GYTc1ZnYrUEFEREFId0lZRmhkWGQxckJRVUZmUUhJNTU5L1BnUHA3eE1GeHBnZlJKbVRhRSt3dUZHN1VGSlNFZ053VytPWHYxaThlUEZuVWVZaDJzVHp2Q3RGNUM4QU9nUDR0YlYyUWxsWjJZYW9jN1YzMXRxcVZDcFZLQ0tWQVBxblVxa3lZOHlkcW5yQnBqR3FPbjNnd0lIL0ZXRk1vdDNHNGtidHd2TGx5MzhBNEdnQXkrcnE2bjRiZFI2aTR1TGl1REhtWGxXOUNZQ3E2byt0dFQ4Rlp6bTNtaVZMbG56VXVYUG40UUQrQnVBYkFINjA1Zk1pMGoyWlRISTJMN1VwTEc3VTVoVVZGZTJycXBzK0dwMWNYVjFkSDJrZzZ2Q0tpb3IycmEydGZRYkFlVWl2azN0cUVBUXpvczdWRVRYZXpQaVhJcExhd1pEejh2UHpCN1ptSnFLOXdlSkdiZDc2OWV1dkZKR2VBRjZ4MWo0UmRSN3EyQVlNR0hEUXhvMGJYd0V3Q3NES01BeEhWRlpXUGhWMXJvN0tHTk1Qd0J4VmplMWdpSVJoK052R3l5MklNaDZMRzdWcHJ1dCtVMFF1QVJDcTZtVlI1NkdPelJpVEY0L0hGNnBxQXNDYllSZ1dWbFpXbGtlZHE2UHlQSzhIZ09lUm5oU3lNL25MbHk4L3R4VWlFZTAxRmpkcTB4ekgrU1dBTGdEK0VnUkJSZFI1cU9QeVBPOEVBSytxNnNHcVd0clEwRkJVV1ZuNVh0UzVPckl3REVjRDZOSEU0YjlzTEhwRUdZM0ZqZG9zei9NR3Flci9BVmlmVENhdmlqb1BkVnllNTUycnFuT1JYbkxwb2ZyNit1OHNYYnAwVGRTNU9yb2dDUDRzSW4wYWI4cTlaQmZERHdqRDhKZXRrWXRvYjdDNFVac1ZodUh0QUJ4VnZiMnFxbXBGMUhuYW82VkxsOEx6UEp4OTl0azdIRE5wMGlSNG5vZjYrajJmRTdKcFAwM1p4cWF4NjlldjMrUDlOU014eGt4VDFYdVJ2dkh6TDZ5MVozQ0NUT2J3Zlg5OUVBUy90OWE2QUlZRGVBekFkaWNxaU1pNW51Y05hdFdBVFhUeHhSZmpra3N1MmU1ejQ4YU53LzMzMzQ5VnExWmgzTGh4Q0VOT1hHN1BXTnlvVGZJOHIwUkVpZ0RVMU5mWDN4SjFudmJ1blhmZXdadHZ2cm5ONDc3djQ4TVBQNHdnVWZUNjlldVg3YnJ1UXdDdUFwQUU4SU1nQ0s2Sk9CYnRtRnByWDdYVy9sOHFsZnFtaU53SVlKdWJJSWRoK0dJbVRsUVlQWG8wRmk1Y2lDKysrR0tyeDZ1cnEvSGhoeDlpOU9qUjZObXpKNTU4OGtrNERuKzB0MmY4MjZVMnAxKy9mdG1xT2gwQVZQWHE2dXJxTDNiMUd0bzdudWRoMXF4WjJ6eit5Q09Qd0hYZENCSkZMeWNuWjU2SVRBS3dUbFhIV0dzZmlEb1ROYzJTSlVzKzhuMy81N1cxdFljQ09FTlZGMjk2VGtTNnZmdnV1eitNTU41MkZSY1hJeGFMb2JTMGRLdkg1ODJiaHdFREJ1Q2dndzZLSmhpMU9oWTNhbk55Y25KK0RLQ3ZpRlFHUWZESHFQTjBCQ1VsSlpnM2J4N1dyUG5xc3EyUFAvNFlDeFlzd01rbm43elYySWFHQnR4OTk5MFlPM1lzQmcwYWhERmp4dUMrKys3YjZ1T2IydHBhWEhIRkZSZ3laQWpHamgyTFJZc1diYldOK3ZwNjNITExMUmd4WWdTR0RoMktxNjY2YXBzekRSbGdHSUFQUkdSWUVBVC9pRG9NN2I1bHk1YlZXV3NmQ29KZ2tPTTRnd0NzQkFCVnZUN2lhTnZvMnJVcmlvdUxNVy9ldk0yUHFTcGVlT0VGakJrekJzQzJseEhzN0RpNjlOSkxNWDM2OU0zYm1qbHpKa2FPSEFsVkJRQlVWVlhoMkdPUFJUS1piSzIzU0UzRTRrWnRTdU9zcjZzQWFCaUdsNE4zb1c4VnhoZ2NkdGhobURObnp1YkhIbjMwVVJ4NzdMSG8yYlBuVm1PblRadUcwdEpTM0hISEhWaXdZQUdtVDUrT09YUG1ZT2JNbVp2SFhIdnR0VmkzYmgyZWZ2cHAvUEdQZjBSWldkbFcyN2p4eGh2eHIzLzlDN05temNMY3VYT3haczBhM0g3NzdTMzdKbmVUaVB4VVZRdDkzMThhZFJiYWV4VVZGWXV0dGIyenNySjZxZW9kVWVmWm50R2pSMlBSb2tXb3JhMEZBRlJXVm1MMTZ0VTQ0WVFUdGp0K1o4ZlI4T0hEc1hqeDVoT05XTEJnQWVycTZ2RDIyMjhEQUJZdlhvd2hRNFlnSG8rMzhMdWkzY1hpUm0xSzQyL0Mrd09ZR3dUQmkxSG5hVUhpdXU0M0U0bkUvMFlkWkpPSkV5Zmk4Y2NmUnlxVndvWU5HL0RVVTA5aDRzU0pXNDFadTNZdDVzNmRpNmxUcCtMSUk0OUVQQjVIWGw0ZUxyamdBanp4UlByZXlLdFhyOFlycjd5Q1N5NjVCRDE2OUVDUEhqMXc3cmxmM1VKcnpabzFlTzY1NXpCbHloVDA3TmtUKysrL1AwNC8vWFM4K0dKbS9YV0hZZWhtWldYdEUzVU9hbDRiTjI2TWkwaEd0cFhCZ3dlalc3ZHVtRDkvUGdEZytlZWZSMUZSRVhKeWNyWVp1NnZqYU9qUW9mamdndyt3YXRVcXJGMjdGcDk4OGdsR2p4NjkrWmVvOHZKeURCczJyUFhlSERWWlJ2N2pKTm9lWTh5M2tGNUNxTUZ4bkN1aXp0TmNjbk56TzNYcTFPbGJqdU1rR20vYytsMEFmUnFmWGhCaHRLMk1HalVLTTJiTXdQejU4N0ZtelJvY2NzZ2hHREJnQUpZdS9lcUVVMDFORFZRVmZmdjIzZXExaHg1NktGYXZYbzB3RExGcTFhck5qMjJ5eno1ZjlaK1ZLMWRDVmJjcGhVRDZZOWhNSVNMZlR5YVRFMXpYUFRFSWdwZWp6a043eFhGZDk5c2lNZ2ZBUHRqT3BJVk1FSS9ITVhMa1NNeWJOdzhublhRU1huenhSVng1NVpYYkhidXI0NmhIang0NDZxaWpVRjVlamxnc2hxRkRoMkxvMEtGNDZLR0hNR25TSkZSWFYrUFdXMjl0NmJkRWU0REZqZHFTV3dGa0FiaXJvcUxpcmFqRDdJbEVJckcvaUF6WVZOSkVKS0dxdVFDeU5sMWJzb21xZnFTcVkwVWtJKzRIMXFsVEo0d2ZQeDV6NXN6Qlo1OTloalBQUEhPYk1RY2VlQ0FBNFAzMzM4ZlJSeCs5K2ZFVksxYWdaOCtlY0J4bmMwbjc1Sk5QTnY5NVU1a0RnTzdkdXdNQW5uMzJXZlRxMWF2RjNrOHo2U1lpTHhoamZtU3R2VGZxTUxSN0Nnc0x1OWZWMVgwZndBOEI5TnZpcWNrQU1uS3l5Wmd4WTNEZWVlZGgzcng1U0NhVE96d3IxcFRqYU5QSHBXRVlZdlRvMGZBOEQxT25Uc1hDaFF2UnYzLy83WjdKbytqeG8xSnFFL0x6ODBjQ0dBTmdUVHdldnk3YU5Mdkg4N3lmR0dQbUdHTStkaHhuallpVXF1cXZBWnpWZUlZdGF6c3YyeENQeC9Nckt5dlh0bkxjblNvcEtZRzFGcXRYcjhiSWtTTzNlYjVIang0NDdyampNRzNhTkx6enpqdElwVko0L2ZYWGNjODk5Mnd1ZW9jY2NnajY5dTJMR1RObW9MYTJGaDk5OUJFZWZQREJ6ZHZvMmJNbmpERzQ3YmJic0dyVktxUlNLYno5OXR0YlhZK1RJWjV1L0c4V2dIczh6N3N6RTI4alFkdVEvUHo4Z2NhWUIrcnE2ajRDY0FlMkxtMGZXbXYvRkZHMlhjckx5MFBQbmoxeDExMTM0ZmpqajBlblRwMjJPNjRweDlHd1ljTmdyY1hycjcrT2dvSUNkTzdjR1hsNWVYamdnUWN3ZlBqdzFucEx0SnRZM0tndGNNSXd2QTJBaU1pMHhZc1hmeFoxb04wUmh1RytBTVlCNk4zRWw3eWZTcVdPS0M4dlg5bUNzZmJJcG1JMlljSUVaR1Z0cjI4Q045eHdBenpQdzBVWFhZVEN3a0pjYzgwMU9PdXNzM0RhYWFkdEhqTjkrblI4K3VtbkdEbHlKQ1pQbm96eDQ4ZHZ0WTJiYjc0Wmp1Tmd3b1FKS0NvcXduWFhYWWV2bjVHTVdqS1p2QVRBQmdBS29FRlZMMTYyYk5uZkVvbkUvaEZIbyszd1BLK3I2N28vTU1aVWhHRzRDTUJaQURwL2JWaUQ0emdqa2Y0N3pVZ2lnbEdqUnFHbXBtYnpiTklkMmRWeDFMOS9mNFJoaVA3OSsyOHVnRU9IRGtWVlZSV3ZiOHRnRW5VQW9sMXBYRTdvUGdETDYrcnFqbXByZDZYUHk4dnJGby9IMTZKcGx5YlVpTWd3My9lWGIzckFHS05BK21hM0ZEM1A4d0FBMWxweFhmZDZFYmtHd0RzQTlnWFFTMFRlRnBHVDIrckgrZTJONTNuL0U0YmhoU0x5ZlFENzdXeXNxdjVpMDAyVWVkeGxsaTJQdTRpalJJNW4zQ2lqNWVibTdxT3F2d0FBVlozYzFrb2JBRlJWVlgySjlEVTB1L0paS3BVYXVXVnBvOHpXdVhQbjZRRGVCM0NFNHpoM0FiQ3FlbVFZaG1XTmk4NVRoRHpQKzdtcXZpa2lQOFl1U2h1QTVaMDdkK1phcFpUeFdOd29vMlZuWjA4QjBBdkFxMEVRL0RYcVBIdElBS3dIc0xNcGtaK3I2cWdsUzVaVXQxSW1hZ1psWldVYkFGd0tBS2xVNnRKWUxEWk9SQjRIY0lDcVB1dDUzbytqVGRqaDNRbmdYMDBjZTFIajN5ZFJSbU54bzR4VlVGQndDSUNmQWdqRE1Md3M2ang3d3ZPOEVjYVl4UUFld3ZZbklRRHA2NlJPRElLZ292V1NVWE94MWo2aHFpK0lTUGRVS25XMTcvdmZCWEE5QUVkVmYyT011ZGZ6dkIzOTNWTUw4bjEvWFRLWkhBUGdQN3NZK3FpMTl1K3RrWWxvYjdHNFVjWktwVkkzQWVnSzRPSEt5c3J5cVBQc2p2ejgvS09OTVhOVjlVVUErUUErQm5BK2dIOStiV2dEZ1BIVzJsZGJPeU0xSHhINUNZQjZBRDh3eGhocjdYVWljaHJTWjFyUFU5VVhHbGY5b0ZaV1ZWWDFid0RuWU1jVERtcFY5ZEpXakVTMFYxamNLQ01sRW9rQ0FKTUFySS9GWWxkRm5hZXBCZ3dZY0pEbmVmZUhZVmdKNEVTa1B3TDl1WWdjWWEyOVYwUXUzM0s4cWs2eTFqNGZUVnBxTHRiYU4xVjFCb0FZZ0JrQXhQZjkyU0l5VEVSV0FEZ1d3T0w4L1B5amQ3b2hhbmF1Nnc0QWNEZDJQQmx2YWhBRUg3ZGlKS0s5MHFadndPdTY3aUlSR1JoMUR2cUtxcFlHUVRCaWI3ZmpPTTRkQUJ3UnVhTzh2UHpEWm9qV29nWU5HcFRUME5Bd0djQWxxdG9WNlROcDl5U1R5UnVxcXFvMjM0WGQ5LzFGeHBqWkFFb0FuQjBFd2VNUlJhWm0xclZyMStzM2JOZ3dDVUNoNTNsbityNy9KOS8zYlVGQlFVRXFsWHBTVlFlcDZtdkdtTzlaYTUrSk9tOUhZSXdaQytCaHBHZjh6aGVSeGFvNmVZc2gvdUdISC80N2EyMDBBWW4yUUpzKzQ4YlNsbmxFcEhodnQrRzY3cWtBaGdLbzJiaHg0ODE3SGFvRmVaNlg1YnJ1eFEwTkRjc0FYQVdnQzRDL2htR1lhNjM5MFphbGJRdFhpY2hGMXRvL3RtcFlhbEVMRml6NGZGTXBVTlhwZ3dZTnlnR0E4dkx5bFRrNU9jVklYK2U0TDRBNXJ1dE8zdkdXcURrWVl5NEI4Q1RTLzgvL0lDTGY4WDMvU2xWOWVJdGg1OCtlUFRzVlRVS2lQZE9tejdodHd2dnNaSVpOOTluWkc3bTV1WjFFNUdZQUVKRnJxcXVydjlqcmpiWVF6L05LVlBVbUVkbDAxL1YvQXJqQ1dydHdaNit6MWk0RHNLekZBMUtyQzRMZ0lkZDF6eGVSb29hR2h1dlFPT08wdExSMEk0QXpQTStyVnRWcElqTGRHSk5iVzF0NzNySmx5K29pRGQzT0ZCY1h4ei8vL1BNWnFub0JnRkJWcHdSQnNQa1h3UDMyMis4SHRiVzFod0d3MWxyKzhLQTJwMDJmY2FQMnAzUG56aGNET0J4QWxlLzdmNGc2ei9hNHJqdmNHTE5RVlI5RGVxbWNmNFZoT001YU8yeFhwWTNhUFkzRlloY0RTQUg0a2V1NlIyMzVwTy83MDFYMUZBQ2ZBemdqSnllbnRLQ2dJT01YWkcwclBNL2JyN2EyOXRuRzB2WWxnSkl0U3h1UUx0R3FPazVFcm80bUpkSGVZWEdqakRGdzRNRC9VdFdwQUZSVkx3TVFScDFwUzhhWWJ4bGpuaEtSVWdDREFLd0VjRUZPVHM0eGxaV1ZUMFdiampKRlJVVkZJQ0wzQWNnU2tUdS8vbndRQkUrTFNKR0kvQnZBNEZRcXRkanpQTlA2U2R1WHZMeTgvMWJWMXdDY0FPQmpWUzIyMWo2eHZiRkJFUHpIOS8xMXJadVFxSG13dUZIR1NDYVQxd0U0QU1CelFSRDhJK0k0bTNtZTE5c1lNeE5BRllDVEFYd0I0THBrTXRuUFdqdXp0TFEwR1cxQ3lqU2RPbldhQ3VBekFNZTVyanZoNjgvN3ZyODBETU5CQUY0QmNJaXF2dUo1WGtscjUyd3ZFb25Fa0hnOHZoREFVU0pTbVV3bUIvRytpTlJlc2JoUlJzalB6KytQOUgzT0dnQmNFWEVjQU9ubHRselh2VjVWM3didy81QStFL2k3ckt5c0k2eTExemN1WlVXMGpiS3lzdFdxZWpVQWlNanRudWQxL2ZxWUlBaitVMWRYTjFKVjd3ZlFUVlZuR1dPdUJkZVEzaTJlNTAxeUhPZEZBTjhBOE16R2pSdUhWVlZWcllnNkYxRkxZWEdqakJDRzRhMUlyeXh3cjdYMnpTaXpGQmNYeHozUCsyR25UcDJXTlM0ZzNnM0FITWR4amdtQzRJZUxGaTFhRldVK2FodUNJTGdYZ0FWd0tJQXJ0emVtdXJxNlBnaUM4OUM0UWdpQTY0d3hqMjZ2Nk5HMmpESFhxdXBEQUxJQi9NcGFPeTZUSnpRUk5RY1dONHFjTWViYkFNWUNXQ3NpMTBXY1pYeHRiZTNycXZwYkVla0o0RFhIY1laWmE4ZFhWRlM4RldVMmFuUENNQXd2Um5wbTQrV2U1eDIrbzRIVzJsK2o4UmdBVUtLcXIrYmw1UjNjV2tIYm1uNzkrbVc3cnZzWEFOY0JTS3JxRDYyMWx5TERyb3NsYWdrc2JoUTFSMFJ1QnlBaU1zMzMvVStqQ0pGSUpJWVlZeFlBK0N1QS9nRGVBbkNxdGJhb29xSmlRUlNacU8ycnJLeDhUVVFlQXRCWlZYKzFzN0hXMnI4N2pqTllSTjRHWU9MeCtHSmp6T0RXU2RwMnVLNTdZRTVPemtzaU1nbkFXc2R4VGd5QzRKNm9jeEcxRmhZM2lwVHJ1bWVwYWdMQXUrdldyWnZSMnZ2UHo4L3ZiNHg1d25HY2Z3SVlvcXFyUk9TaW5KeWNvM2MwSTQxb2R6aU9NeGxBTFlDeCtmbjVZM1kydHFLaTRxMzYrdnJCQVA0Qm9EZUErY2FZMDFzaFpwdmd1dTVSSXJJUXdCQVIrYmVxRmxWVVZMd1FkUzZpMXNUaVJwSEp5OHZySmlLL0FBQVJtZEthTnlJZE5HaFFUOWQxN3c3RGNDbUFVd0I4cWFvMzFOZlg5L045LzI3T0ZLWG1VbDVldmxKRWJnQWdZUmorT2pjM3Q5UE94aTlkdW5STlRrN09hQUIzSVgzdDFvT2U1MDFIQi85K25aK2ZQMUpFRmdEb0MrQzFNQXdIQlVId1J0UzVpRnBidTFnNWdkcW1XQ3cyR1VBZlZWMWdyWjNkR3Z2TXk4dnJscFdWZFZsRFE4UGxJckl2Z0NTQWUwWGtPbXR0VFd0a29BN3BUZ0EvQVBDdHpwMDdYd3BnK3M0R04vN2ljTEV4NW5VQU0xUjFzakhtcUM1ZHVueHZ3WUlGbjdkQzNveml1dTRGWVJqZUNTQkxWUi8rL1BQUHorR0tFOVJSZGVqZjRDZzZlWGw1QjR2SVpRRENXQ3gyYVV2dnI2U2tKR2FNK1gveGVQd2RWYjBld0Q0aThoU0FQR3Z0K2I3dnM3UlJpL0Y5djBGVmY0ejBMV1dtTm5YaWdiVjJwdU00SndENEZNQkpHelpzZUMwdkwrKy9XelJzWm5HTU1iOFNrYnVSUHRGd2ZSQUUzMk5wbzQ2TXhZMGlrWldWTlExQVYxV2RWVkZSc2JnbDk1VklKUDUzK2ZMbFN3SE1SUHE2b1lVQWp2VjlmMXpVdHg2aGpxUHhwdEpQQU5nbkhvL2YydFRYVlZSVWxNWmlzVUVpVWczZzZIZzh2c2gxM2VFdEZqUkQ1T2JtN21PTWVSTEFKUURxUk9SMGErMTFFY2NpaWh5TEc3VTZZNHlucXFjRDJPQTR6bmJ2YjlWTSt4bHNqSG5GY1p3bkFYd0x3RHVxV21LdExiVFd2dHBTK3lYYWtjYWwzTllEK0QvWGRZOXQ2dXZLeTh2ZmpjZmpRd0E4QytCQUVYbkJHSE5lUytXTVdrRkJ3U0dkTzNkK0ZjQkpBRDRKdy9BNDMvY2Zqam9YVVNaZ2NhTW8zSTcwdjcxZitiNy9RWE52M0JqVHp4anpHSURYQUF3RDhBbUFpMFVrTndpQ3g1dDdmMFJORlFUQit5SXlIZW5iMzh3b0tTbUpOZlcxaXhZdHFyWFduZ3pnTnFSdlZqM1RkZDNmN000MjJnTFhkZk5UcWRUQ3h0bm1ieVNUeWNHVmxaV3ZSWjJMS0ZPd3VGR3JNc2FjQXVCWUFDdTdkT215MHd1MGQ1ZnJ1Z2NhWTJZQXFBWlFndlNaaldsZHVuVHBaNjI5eS9mOWh1YmNIOUdlMkhmZmZXOEY4QzZBWTVZdFcvYkQzWHg1YUsyOVFrVE9CbEF2SWo5ZXZuejVjNGxFWXYvbVQ5cjZqREhqUmVSbHBDY3R2U0FpUTZxcXF2NGRkUzZpVE1MaVJxMm04VFlJTnpkK2VVMXp6WTd6UEsrck1XYXFpQ3dEOENNQWpxcmVyNnBIV211djdvaXo4Q2h6bFphV2JnekQ4RklBRUpIclhkYzljSGUzNGZ2K244SXcvTGFxcmdKd2d1TTRDd2NNR0hCa3M0ZHRSYTdyVGdZd0cwQlhFYmxudi8zMkcrUDcvcnFvY3hGbEdoWTNhalhaMmRrWEFUZ0N3TkxERHovOEQzdTd2WktTa3BqcnVqOW9YQVQrUmdEN0FwaWJTcVVTUVJDY0Z3VEJ4M3U3RDZLV1VGbForUlNBNXdFYzREak9ML2R3RzY4NWpqTlFSQ29COUkvRllndno4L05ITm12UVZ1QjVYcFl4NXZlTkh5RXJnRXQ5MzcrUTkxSWsyajRXTjJvVmhZV0YzVlgxYWdBcUlwZlBuajA3dFRmYjh6enZ4T1hMbDFlS3lQMEFEbExWeGFvNndscDcwcElsUzZxYkp6VlJ5MG1sVWo4QlVLZXFaK2ZuNXcvY2syMzR2djlCUTBQRFVLUm5xeDRRaHVGenJ1dGUzS3hCVzFCaFlXSDNNQXpuQVRnSHdCY0FUckhXN25ScE1LS09qc1dOV2tWZFhkMDFJdEpkVmYvbSsvNjhQZDFPSXBFb2NGMTN2cXJPQlhBMGdPVUFUZ3VDWUhBUUJDODNXMkNpRnJaa3laSzNSZVRYQUp4VUtqVURnT3pKZHFxcXFyNjAxazVRMVY4QWlJbkluY2FZbVo3blpUVnI0R2FXU0NTT3FLK3ZMeE9SWWdBZmhtRTR6RnI3VE5TNWlESWRpeHUxdU1acmJ5NUVlcFdDSy9aa0d3VUZCWDJOTVk4NGpyT3c4UnY5cHlMeWs3cTZ1cU9zdFk4aS9SRUxVWnV5Y2VQR0d3RjhKQ0lEWGRjOVp5ODJwVUVRWEFOZ0l0S1RjdjZmcXI3Z2VWNlBaZ25hekZ6WFBkWnhuREpWUFJKQWhZZ01xcXlzckl3NkYxRmJ3Q1d2cU1YRjQvRmJWTFdUcXY1dWQ5Y1dIRGh3NEg4bGs4bXJVNm5VaFVpdjI3aGVWWC9qT003TkhlM0NaYy96b281QXpheTZ1dm9MMTNXdkVKR0hSZVNtUkNMeDE4ckt5clY3dWoxcjdhT3U2eTRYa1NjQkhLdXFpd1lNR0hCeUpsMCtZSXc1QyttYllYY0M4SVNJbk9INy92cG9VKzBZanp2S05EempSaTBxUHorL1dGVlBCckFPd0xWTmZWMWhZV0VYei9PbUpKUEpaVWpmT1QwTzRJRmtNdGsvQ0lLck9sSnBVOVhTcURQUTFsUzEyVmI3Q0lMZ0VRQ3ZBUGlHaUZ6ZkROdXJFSkdDeG94OVk3SFlhOGFZc1hzZGRPK0o2N28zQWZnRDB2ZWh1OFZhT3lGVFN4dVB1OHpUbk1kZFc3WkgxMVJrQ21PTUFvRHYrMUZISVh6MW02bTFkdE8vSzhjWVV3N0FBSmhzcmIybENadHhqREZuQXJnQndDRklyKzM0TjhkeHB2aSt2N1FsY2hORnpSaVRCOEFIQUJFeHpmRnZ2Ymk0dVBPNmRldCtMeUtUQUtRQVhOWEVZN0RaRlJZV2RxbXZyMzlRVlNjQXFGZlZDNE1nMk91WjVVUWRFYys0VVl0cExHQkdSUDVkVzF2N215YU1IMldNQ1FBOGdIUnBxd0J3ZkJBRUo3SzBVWHRtcmEwQ2NBK0FlQmlHZHpiSE5rdExTemNHUWZBOUFGT1IvaVg5WnMvei90U3ZYNy9zNXRoK1V4VVVGUFNxcTZ0N1dWVW5xT3BxRVJuRjBrYTA1MWpjcUVYazVlVjFRL3JlYWxEVktjdVdMYXZiMFZqUDg0d3g1aDhBL2dZZ1QwVCtyYXFUckxVRHJiVXZ0Vkprb2tnMU5EUmNBK0EvSWxMc3V1NXB6YlZkYSsxTkluSXFnQzlVOWN5Y25KejVnd1lONnRsYzI5OFpZMHhlS3BWYUJLQUF3RHRoR0JiNnZqKy9OZlpOMUY2eHVGR0xpTWZqbHdNNENNQnIxdHJIdGpjbWtVZ2Nab3g1U0ZYTEFSd0g0RE1BbDI3Y3VQRi9HcS83NFV4UjZqQ1dMbDI2UmtTdUFnREhjVzV0L09XbldmaSsveVNBSWdEdkFTaHNhR2dvejgvUGQ1dHIrOXZqZWQ2SkFQNEo0RkFBcjhUajhjSWxTNWE4M1pMN0pPb0lXTnlvMmJtdTJ3ZnAyMzZvaUZ6NjllY0xDd3U3dTY1N20rTTRid0w0SG9BNkViazVETU4rMXRwZlZWZFgxN2QyWnFKTTRQditId0NVcStyQnNWanM2dWJjdHJXMlNsVUhJbDJtRGduRDhGWFhkU2MwNXo0MjhUenZKNnI2RklCOVZmVlBkWFYxSXhjdlh2eFpTK3lMcUtOaGNhTm1KeUxUQUhRVGtWbSs3eS9hOUhpL2Z2MnlQYys3dks2dWJwbUlYQVlnUzFYL0ZJdkYrdnUrUDJWdmJvTkExRTZFSW5KeDQzOS9ta2dram1qT2pRZEI4Sis2dXJyamtKN1oyVTFFSHZVODd4bzAwMFMxNHVMaXVPdTZkNnZxcnh1M09UVUlnclA0eXhoUjgyRngyMEpEUXdQKy9PYy9ZK0xFaVJneVpBZ0dEeDZNVTA0NUJmLzYxNytpanJaZFM1Y3VoZWQ1V0w5Ky9WWi96Z0JuQXRnUWh1R1ZqVitMNjdwbjVPVGt2S1dxdHdMWUg4RGZWZFVMZ3VDczh2THlENk9MU3BSWkduL1orU09BN01hVkZacFZkWFYxdmJYMkI2cDZHZEt6dHE4M3hzenlQSy9yM214MzBLQkJPYlcxdFhORjVFSUE2MFhrTkd2dFRjMlRtb2cyWVhGcnRISGpScHgvL3ZsNDZhV1hjUG5sbDZPMHRCUXZ2ZlFTcGt5WmdpNWR1alRiZmo3NDRBT2Njc29wcUs5djE3K0FPcXI2NnlBSTNzL1B6eDlwalBGRjVFRUEzd1FRcU9vSjF0cFJRUkFzaVRvb1VTWktKcE5YQWxnckltT01NU2UxeEQ2Q0lMaERWVTlDK2g2TDMxWFZWL0x5OGc3ZWsyMGxFb25Ea3Nua2F3QytBMkNsNHpnamZOK2YzWng1aVNpTnhhM1JYWGZkaGJxNk9zeWNPUk9lNTZGVHAwN28yclVyQmcwYWhHOSs4NXYvbjcwN2o0K3JLdjg0L25rbU01MFcyckJZYUZKa2tWYUx4S2E1NXlhMHBhME5TNUVpSUNCVlFVVlVSUDJ4cXFCc0FnS1ZSWGFVUlZCUVFWbGtYNFFpTmdJeHBNMDlOdzBFRUZvc0NFMEsyTkt3bERRejkveittQlJhNkpJMk03bVQ5SG0vWHJ6b1pNNDk1eHZJN1R3NTk5NXo4amJPc21YTGVPV1ZWL0xXWHpGeXppMTJ6ajFnakhtNGV3TnBqOXhOMGQrMDF2cGhHUDQ5M29SS0ZiZVdscGJYUmVUczdwZVhGV29KanpBTS93Wk1CT1lEZmpLWm5PUDcvdmdONmNQenZJbUpSS0xST1ZjQnRJakkrS2FtSmwwb1Zha0MwY0lOeUdReTNIdnZ2WHp2ZTk5ajBLQkJhMjNYMWRYRjFWZGZ6Zjc3NzgvNDhlUFpiNy85dVA3NjY0bWlDUGp3MG1Wall5T0hIMzQ0RXlaTTRDdGYrUXJQUGZmY0IzMGNlZVNSQUV5Y09QR0RCV3RYSG5mZmZmZXg1NTU3Y3ZIRkYvZG92SFZac1dJRkYxMTBFWHZzc1FlVEowL210Tk5PNDUxMzNsbm5lUGtpSXY5SkpCS1BBMS9vWHJmcHBJNk9qbDJzdFRlalQ0b3ExU1BEaGczN0RmQU1NR3JZc0dFYnRjZHZUMWhybjB1bjArT0J4NEJ5NTl4c1k4elhlM0tzNTNtSGljZy9nRzJkY3c4TkdUSmtjaEFFQS9zM1U2Vmlwb1VidWN1WDc3MzNIbVBIamwxbnU1a3paMUpYVjhlbGwxNUtmWDA5RjF4d0FYZmZmVGZYWFhmZGF1M3V1dXN1cnJ6eVNtYk5ta1ZaV1Jubm5udnVCKy9kZE5OTkFEUTBOSHhzeDRmR3hrYnV2LzkrZnZDREgyelFlR3R5M25ubjhmenp6M1BycmJmeXdBTVBzSFRwVWk2NTVKSjFqcGRITlVBWGNIRW1reGtkQk1FbDYxckhUU24xY1hWMWRabEVJbkVjdWFlelQvRjlmNGRDamRYUTBMQ2t0TFIwWCtCcVlBandKOC96em1jZG54Rys3NThwSXJjQWcwWGtxdEdqUng5WVgxLy9kcUV5S3FVR0FHT01NOGE0M25yKytlZWRNY2E5OWRaYmEyMnpkT2xTNS91K2EyNXVYdTNyOTk1N3I5dDc3NzJkYzg2MXRMUTRZNHg3NVpWWFBuaS92cjdlK2I3dnN0bnNhbTA2T3pzL2FMUHlhODgvLy94R2pmZnV1Kyt1OXVjbFM1WTQzL2Zkdi8vOTd3K09lL0xKSjkyVUtWUFdPbDQrclB6LzRYbmVZMVZWVllmSC9mT2gxRUJnakxtMSs5eGE0M3FJK2ViNy9nK05NU3U2eDd5M29xSmk2S3J2ang0OU9tMk11Ym43L1M1anpERjlrVXNwbGFNemJrQjVlVGtpd3Z6NTg5ZmFwcTJ0RGVjY08rKzg4MnBmMzJHSEhWaXlaTWxxbHk4LzhZbFBmUERuNnNLajZnQUFJQUJKUkVGVVljT0c0Wndqazhtc044Y25QL25oZmNFYk10NUh0YmUzNDV6anNNTU93L2Q5Zk4vbitPT1A1OTEzMzZXcnEydU40K1dUaU95WlNDUnVOc2I4cFh0Tk42WFVSc3BrTWljQjd3S0hHbVAyTFBSNFFSQmNBK3hMYmtIc0E5UHA5TCtxcXFwMkF2QThiNXRodzRZOVJtNzl4UTdnQUd2dGJ3cWRTU24xSVMzY2dOTFNVc2FQSDg4Zi92Q0h0YmJaWnB0dEFIajU1WmRYKy9xcnI3N0tpQkVqU0NSNi81OVM1TU9sbEhvejN0WmJidzNBZ3c4K1NCQUVxLzJUU3FYV09GNmVkUUR2QVY4VGtlZU1NU2ZXMXRZbUN6V1lVZ05aUzB2THE5MXJJNHFJWE5rWDUxTDNWbk1UZ09lQXNZbEVZbzR4NWhzaThwU0lUQUlXSmhLSlNkYmFod3VkUlNtMU9pM2N1djNzWnoranRiV1ZuLzcwcDh5ZlA1OXNOa3RIUndlelo4OW13WUlGREI4K25MMzIyb3VaTTJmeTRvc3ZrczFtZWVhWlo3ajIybXM1NG9namVqeE9hV2twQU0zTnpYUjBkS3kxWFcvR0d6RmlCTVlZTHI3NFloWXZYa3cybStXRkYxNWd6cHcrZTlDckZQZ05jRGN3RExpc282T2pxYnE2ZWxKZkJWQnFJRm0yYk5tbHdJdk91WXFPam83aittSk1hKzM4VkNvMWdkd2V3dHNBZndKMkJwNUtwVklUbXBxYW51bUxIRXFwMVduaDFtMkhIWGJnbGx0dVllalFvUng3N0xGTW1EQ0IvZmZmbjF0dXVZVmtNdmNMN2pubm5JUHYreHh6ekRGTW5EaVJNODg4a3lPUFBKS3ZmYTNuKzBIdnVPT09ISExJSVp4d3dnbDgrY3RmWG1mYjNveDM0WVVYa2tna09QVFFRNWswYVJKbm4zMDJ6dlhwQTUxSHA5UHBvNXh6WHdRV0FPT2lLSHJjR1BON3ovTzI2Y3NnU3ZWMzgrZlA3eFNSSDNXL1BLdXZOb2x2Ykd6c0VKSDdnVlh2eldqYVlZY2QzdXlMOFpWU0gxZXdhMlY5d1JqamdJODluYW5pc1hKNUUyQVdzQTl3c2JYMjVOcmEyc0VkSFIybkFEOERCanZubHBEYkN1ZTNyUDZCb0pSYUIyUE0vY0QrenJrL2hHRjRaSUdIUy9pKy95dm4zTXFDOFFGeTUzVWFlRVJFdmhvRXdiSUNaMUJLZllUT3VLbThFNUZUeVJWa3g5VFUxR3hmVjFmM3ZyWDJiQkg1SFBBM0VkbGFSSzR4eGp6bGVWNTF6SEdWNmpkRTVFVGdmUkg1cHVkNUV3czFUa1ZGeFZCanpOM091UjhESzV4ejM3TFdIcGhJSlBZQ1hpZTNSdU5UK2Q1TFZTbTFmbHE0cWJ3TGdzQUN0d05Ec3RuczJhdDhmWUcxZGovZ3k4QXJRSTJJUEdXTStjM1lzV08zaWlldFV2MUhFQVFMZ0V1QWhJaGNSUUgrRHErc3JQems0TUdEbndBT0JONEVwb1ZoK0NlQXBxYW1ldWZjYnNBOFlCY1JlY3J6dkwzem5VRXB0WFphdUttQ0VKRXpnQlhBRVo3bjdicnFlOWJhdXpLWnpLN0FSVUFXK0w5VUt2Vzg3L3Zmb3A5ZnZsZXEwRVRrbCtSKzhmR05NVWZsczI5ampKOU1KaHVkYzFYQTh5SXl3VnI3eEtwdHdqQjhPWlBKVEFMdTdwNDkvNXN4NXRoODVsQktyWjBXYnFvZ3VtY0diZ0NTaVVUaWx4OTl2NldsNVYxcjdjK2NjeDR3bTl5V09UY1pZLzdwKy82NnQ3QlFhaE1XQk1GN0luSlM5OHVaRXlkTzNEb2YvUnBqRGdiK0NZd0VIb3VpYUdMM2Vmd3gzZWZ2bDRHWlFBbHdsVEhtV3QvM1UydHFyNVRLSHkzY1ZNR2tVcWx6Z0hlY2N3ZFdWVlh0dnFZMllSZythNjNkRS9nRzBBWk1jYzRGdnU5Zk1tblNwR0Y5bVZlcC9pSUlnanVBZndERE96czd6MTFmKy9VeHh2d1UrQ3V3dVhQdUJoR1ozdHpjL05aNkRuUFcyak9jYzE4SGxnUGZqNkpvMW02NzdmYUo5UnlubE9vRkxkeFV3VFEyTmk1MnpsMEdTQ0tSdUdCZGJhMjF0NGpJWjUxelZ3TGluUHZ4OHVYTG56UEdmS1Z2MGlyVnYyU3oyZVBKN1FsOGRGVlZWZFhHOU9IN2ZzcjMvUnVBQzhudGlYcHlHSWJmQzRLZ2EzM0hyaFNHNFYraUtKb0tMQktSMmt3bTAvalIyeU9VVXZtamhac3FxRUdEQmwwTXZBRk1NY2JzdjY2MlFSQXNDOFB3aENpS2FvQUdZRHZnTnMvelpsVlhWNC9wZzdoSzlSdno1czFySmJmUWRUS1JTRnkxb2NlUEhUdDJLK2ZjSTg2NTd3THZpc2loUVJCY3ZERlptcHViNXpybmFvQzV3Q2dSYWZCOS80c2IwNWRTYXQyMGNGTUYxZGpZMkFHc3ZNZnRsL1RnWjY2NXViblpXanZKT1hjVThLYUlUSXVpYUo0eDVyeUpFeWNPS1dSZXBmb1RFVG5iT2JjWW1HeU0rWHBQanpQR2pFNmxVZzNBSHNCckl2TDVJQWp1NlUyV01Bd1hwZFBwcWNDdFFLbHo3bDdmOTA5YTMzRktxUTJqaFpzcXVJNk9qbXVBaGNCWXovTyswY1BEWEJpR3Ywc21rN3NBMXdNcDRQVE96czVuUGM4N3NFQlJsZXBYZ2lCWUppS25kTCs4cUNmM2hYcWU5M25nS1dBTVlMUFo3UGp1Slh4NnJhR2hZYm0xOWpEbjNNL0ozZkx3SzgvemJobzllblE2SC8wcnBiUndVMzFnL3Z6NW5jNjVNd0ZFNUp3TitVdDh6cHc1LzdQV0hpMGl1d01XMkVsRTdqWEczRmRaV2ZtcFFtVldxcit3MXY2QlhDRTJjdm55NVQ5ZlYxdmY5NzhsSXJPQVQ0akl2WmxNNXZQejVzMTdMZCtad2pBOEQ1Z0J2Q01pM3lvdExmMUhYMjNUcGRSQXA0V2I2aE5oR040Q3RBQTdscGFXL3QrR0hoOEVRZU9vVWFOMkE0NEQzZ0lPU0NhVHozaWVkNGIrTnE4MmNjNDVkeHk1TlJGUFdNdjlvR0tNbWVtY3V4RVk1Snk3SkFpQ1ExcGFXdDR0VkNocjdWM091Y25BeThEdVhWMWRjemIySVFxbDFJZTBjRk45SlJLUjA3ci9mTnI0OGVOTE43U0RPKzY0STJ1dC9YVXFsZG9GdUJrWUlpTG5ickhGRmkyKzcrK1QxN1JLOVNOaEdEWUJ2d2NHUlZGMDVhcnZUWnc0Y1lneDVqYmdOQ0FEL0NBTXc1UG9nMzJDd3pDY2w4bGtkblBPMVFNN0pCS0pKNDB4aHhSNlhLVUdzbjY5U3IxdU1sOWNWbTR5YjYxZDY4K1ZNZWFmd09kRjVMd2dDTlo1V1dkOVBNK2Jta2drZnVPY3F3QWM4TmRzTnZ1alFsejZLUmFlNXpXS3lHNXg1MUFmY3M3VmhXRzRSOXc1Zk44ZkhrWFJ2N3QzTXpnNENJSjdhbXBxeWpLWnpMM2RQek5MblhOZkNjUHc3MzJkYmZUbzBlblMwdEpyZ1NQSi9SSjNkaEFFdlY1L3JwRDBYQ3MreFhLdXhVMW4zRlNmY3M2ZGt2dVhPN0dtcHFhc04zMkZZZmhQd0FOK0Nyd0x6Q2dwS1huTzkvMmYxTmJXSnZNUXQram9CMG54RVpIYXVETUFCRUh3cG9pYzJmM3kwcHFhbXBwc05ydXkrRmdnSXJ2SFViUkI3ajVYYSsyM1JlUmtjdWYvT2NhWVc0djVLWEU5MTRwUHNaeHJjZE1aTjVVM1BabHhBekRHM0EwYzVKeTdKZ3pERGI3ZmJVMHFLeXMvbVVxbExuUE9mWm5jei9VenpybGp3akI4UEIvOUZ3djltUzh1UGYyWjd5c3pac3dvV2JCZ1FRQ01jODUxaWtnYWVMSjdCdTdOdVBNQlZGZFg3eGRGMForQkxZQ21iRFo3VURIT2t1dTVWbHlLN1Z5TGs4NjRxVGljQm1SRTVDaGp6T2g4ZE5qUzB2SnFFQVF6Z09uQWk4RG5SS1RPOS8wL1ZGWldicHVQTVpRcWRuZmNjVWRXUlA0SjBGMjAzZFBSMGJGM3NSUnRBRTFOVFE4NTUzWUhGZ0RWSlNVbGM2cXJxM1YyUzZrZTBzSk45VGxyN1hNaThnZHlhN09kbCtlK0grbm82QmpiZmNub2ZlZmNFY2xrOG5sanpESG96N3Nhd0diTW1GRmlqUG0xYys1NGN2ZDhBcmo1OCtkM3hwbHJUY0l3ZkRhWlRJNEhaZ01qb3lpcTgzMy84TGh6S2RVZjZBZVppa1ZYVjlmWjVEYW1ubUdNOGZQWjkvejU4enVESURpM3BLVGtjOENEd0ZiQXI0MHgrcHU5R3BER2p4OWZ1bURCZ2dlQVk0RGx6cmxqZ0xlQmc0cjFpZXM1YytiOFQwUytJQ0xYQWtPY2N6Y2JZMmJTejIvaFVhclF0SEJUc1docGFYa1YrRFc1bjhGMWJrQy9zZWJPbmZ1U3RYWi9FVG1ZM0ZwU2ZoUkZEY2FZYXlkT25MaDFJY1pVcXE5VlZWWHQxTlhWVlEvczI3MzkxWjVoR0Y1RGJqWmJuSE5YK0w2ZmlqZmxtZ1ZCMEJVRXdRK0JZOGt0VlhLYU1lYXVpb3FLb1RGSFU2cG9hZUdtWXRQVjFYVStzQlRZMi9POHZRczFUaEFFOTRqSXJzNjU4OGw5T0h5L3M3UHplYy96dm9QK2RxLzZNV1BNQkJGNUN2Z2N1UWR5Smxocm53TG83T3k4SFBnM3NBdHdRb3d4MTh0YSt4dm4zSFRuM0JMZ29IUTZYVjlWVmJWVDNMbVVLa1phdUtuWVBQMzAwMHVkY3hjQ2lNZ0ZGTENJQ29MZ3ZUQU1UeE9SY2NCandEWWk4anRqekpPZTU0MHIxTGhLRllveDVxdkFQMFJrQlBCSUtwV2ExTnpjdkhEbCs2MnRyU3ZJRld6T09mZHozL2ZMWTRyYUkyRVlQdWFjbXdBOEQxUW1Fb2xHMy9jbng1MUxxV0tqaFp1SzFlREJnNjhFWGdOOFk4eFhDajFlRUFUUFcydjNkczRkQml3Q2RoZVJKbVBNNVJ1em00TlNjZkI5LytmQW40RWh3TldqUm8zNlltTmpZOGRIMjFsckh3SHVCVXFkY3hmMWNjd04xdHpjL0tLSVRBQWVCcloxenYyOWUyWmNLZFZOQ3pjVnE0YUdodVhBTDdwZm50dFg5K0tFWVhocktwWDZMSEI1OTVkTzZPcnFldDd6dk1QNllueWxOc2JvMGFQVHhwZy9PZWZPQVp5SW5HQ3RQZWFPTys3SXJ1MllUQ2J6WTNJUEFuMjlQOHhnQlVHd2JOU29VZnVUT3pjSGljZ054cGhMWjh5WVVSSjNOcVdLZ1JadUtuYWpSbzM2UGJuTEk1OEdqdXFyY1JzYkd6dXN0VDhDL082OUZNdEY1TS9HbU1lTU1aL3RxeHhLOVlUdis4TkxTMHYvRG53RGVGdEV2aFFFd1pYck82NmxwZVUvd0VYa2JrVzRxajhVUU4zN0V2L0lPZmM5b0F2NDBZSUZDeDd3ZlgrTHVMTXBGVGN0M0ZUc3VtY0xUZ2R3enYyOHNySnk4NzRjMzFyYkVvYmhGT0E3d0J2QW5rQ3o1M25uOTNVV3BkYkU5LzFkbkhOUEFaT0JWNERKUVJBODJOUGowK24waGNCQzUxelZTeSs5OVAxQzVjeTNNQXgvQit4TjdyemMxem5Ya0s5RnU1WHFyN1J3VTBYQlduc1gwQWlVSjVQSkUyT0k0S3kxTjNaMWRZM3BYbGVxUkVST1NTYVR6eHBqRG80aGoxSUFlSjYzdDNQdVg4QW9ZRzVKU2NsNGEyM0xodlRSZlV2Q1R3Q2lLRHAzdDkxMiswUUJvaGFFdGZhSktJcDJBMXFBenpybkdqM1AyeXZ1WEVyRlJRczNWVFFTaWNRcDVGWjhQOW4zL2VGeFpIajY2YWVYQmtId3d5aUtKZ0pOd0E3QVhaN25QZWo3L3FnNE1xbE5sekhtYUJGNUNOaEtSUDZhVHFlbnpwMDd0MzFqK3JMVzN1V2NlMVJFdHM1a01qUHpITFdnbXB1YkYzWjJkazRTa1h0RlpHc1IrVnYzYmloS2JYSzBjRk5GbzZtcHFZN2MwMlJiT09kT2l6TkxjM1B6WEd2dGVCRTVCbGdxSXZzNTU1NDJ4cHhWVzFzN09NNXNhcE9ROER6dll1QmFJT21jT3o4SWdxOTB6NXh0ZktlSnhQSEFDdUFvMy9kTlBvTDJsZGJXMW5lQ0lEaWtlejNHSlBCcjMvZXZxYTJ0VGNhZFRhbSsxSzhYSHpYR3VQVzNVbjNOV3J2UlAxZWU1NDBURVF1c2NNN3RFb2JoeTNtTXRsRXFLeXUzTFNrcHVVaEVqaUIzenN3SGpyUFdQdHpYV1ZiK3pBZEIwTmREcXpYdy9keHViYjM1bWYrb3lzckt6Vk9wMUMzT3VTK1JLN0srYjYyOUtWLzlHMk4rQlp3RU5GaHJKL0hodnFiOWhqSG02OEQxNUpaRG1aMU9wdzl0YUdoWWt1Y3g5RndySW9VNDEvcXJmajNqNXB5cml6dURXcDF6Yms1dmpnL0RjQjd3RjJBd0h5NFRFcXVXbHBiWHd6QThFcGdLUEEyTUJoNHl4dHhaVTFPemZhemgxSUF5YnR5NDdaTEo1QlBkUmR2L25IUDc1TE5vQXhneVpNZzVRQnN3MGZmOUkvTFpkMSt4MXQ0aUludVErejcyNk96c2JQUThiOWU0Y3luVkZ6YjV5bFVWbjhyS3lrOGxrOG5uZ0dRaWthaHFhbXA2SnU1TUs5WFcxaWFYTFZ0MnZJaWNEUXdEM2dIT0ZaSExnaURvS3ZUNE9ndFFYUEk1QytEN3ZuSE8zUWRzSnlJdlpMUFovWnVibTEvc2JiOXJZb3o1QnZBbm9EMlZTbzFaMCtLOS9jRzRjZU8yS3lrcHVSZndnV1dKUk9Md3BxYW1oL0xSdDU1cnhVVm4zRDdVcjJmYzFNRFUwdEx5SCtmY2RVQkpGRVhueDUxblZYVjFkWmt3REMvTlpyT2ZCVzRITmdjdWRNNDFWMWRYMThhYlR2Vlh2dThmNUp4N0hOak9PVmMzYU5DZ2lZVXEyZ0NzdFRjRFR3SmxtVXptckVLTlUyano1czE3TFoxT1R5RjNMbTRSUmRGOXZ1Ly9KTzVjU2hXU0ZtNnFXSjBIdkExODBSZ3pKZTR3SHpWdjNyelhyTFZmVFNRU1h5QzNrZmV1VVJUOXd4aHpjMDFOVFZuYytWVC9ZWXc1MlRuM1YzSy9CTnlZU0NUMnlmZjlXbXNTUmRGeFFOWTVkMXgvdnN6WTBOQ3czRnI3TlJFNUN4RG4zTVhHbUJzcktpb0d4WjFOcVVMUXdrMFZwVEFNM3dBdUlYYzUvNEtZNDZ4VlUxUFRvNTJkblpYQUdYUnZLNVROWnAvM2ZmLzQvckJDdllxUDcvc3B6L091cDN0WEF4RTUxVnI3bmI2NDVBN1EzTnpjN0p6N0xaQVNrZlh1d0ZEa1hCQUU1empudmdLOEN4dzVhTkNnZjFSV1ZtNjdwc1pWVlZWYjltMDhwZkpIQ3pkVnREbzdPeTl4emkwR2RxK3FxdnBTM0huV3ByVzFkWVcxZG1ZVVJSWEFmZVNXTTdsaXdZSUZjejNQbXhoM1BsVjh4bzRkdTVWejdtRVJPUXA0enpuM2xTQUkrdndYbE1HREI1OEJ2QW5zNVhuZW9YMDlmcjZGWVhobklwR1lBcndpSXBPU3llUWN6L1BHcmRxbW9xSmlhRWxKeWV4aS9qdEZxWFhSd2swVnJkYlcxbmRFNUR5QWtwS1NtY1UrZzlYYzNMelFXdnNsNEVBUitRL2dpY2lUbnVkZHY2NlY2bjNmMzJmaXhJbEQraTZwaXBNeFpuUXFsZm9YdWEzVjJweHpVOE13dkRPT0xOMlhaTThBRUpHTGZkL2ZMSTRjK2RUVTFCU21VcW5kZ0FaZ1J4RjVjcFhkVHhMcGRQclB6cm1xUkNMeGwvSGp4NWZHR0ZXcGphS0ZteXBxSW5JZDhKSnpybUxCZ2dYOVl1a0NhKzM5Z3dZTnFnQm1BbDBpY2xRbWsvbTNNZVo3Zk9SSjdzckt5bTJkYzdldFdMSGlqK2o1T09CMTM2L1pBT3dDekNzcEtSa2ZobUZUbkptc3RkY0RGdGdST0RYT0xQblMyTmk0dUtPall3OFIrU013RlBpcjUzbG5HR1BPQVE3b2JqYWtxNnVyWCswZ29SVG9CNFVxY2tFUWRJbkl6N3RmL3FLLzdGclFmY1AwR2Rsc3R0STU5eWp3Q2VDM3hwaC9yYnBpZlRLWnZCRFkwamwzcURHbXFKNmdWZm5sZWQ0UndLUEFjT0NCenM3T3lYUG56djF2ekxFQUl1ZmNzZDMvUHFtbXBtYm51QVBsdy96NTh6dURJUGdXOERQQWljaTV3T2tmYVhhTU1XWkMzNmRUYXVOcDRhYUtYaEFFZndGQ1lQdTMzMzc3MkxqemJJaDU4K2E5RUliaFBzQlhnZGVBQ2M2NU9jYVlxNHd4WHdDT1hLWDVUNDB4UjhlUlV4V1VHR1BPRTVHYmdFSEE1ZGJhTDdXMnRyNFRjNjRQaEdIWTRKejdFekE0bTgxZUZuZWVmTExXWGdTYzdOd2FONGdRNEhyZjkxTjltMHFwamFlRm0rb1BITjJYY0p4enAvVEhKOEtzdGJkM2RuYnU0cHk3QklpQVk0RUgxdEQwNnU2Q1RnMEFFeWRPSEdLTXVaWGNURTlXUkk2eDF2NkkzTTlBVVVrbWs2Y0F5NEFEUE0rYkhuZWVmUEU4YnlSd2tzaGExMjM5bkhQdTVENk1wRlN2YU9HbStnVnI3U1BBYk9BVEl2TFR1UE5zak5iVzFuZkNNRHdwa1VnWTRDVnlHMlYvVkFsd2grLzdZL3MybmNxMzhlUEhqK2pzN0p3TmZBVllKaUpmRElMZ21yaHpyYzNjdVhQYm5YUG5BSkpJSkM0ZkNPdWdUWnc0Y1lpSTNBK01YRS9UTTZ1cXFqN2RGNW1VNmkwdDNGUy9rVWdrVGlGM3I4b0ozYjlGOTB2T3VmK1J1ODlwYllZNTV4N3N6OS9qcHM3My9iRmRYVjJOd0hnUitZOXpidmNnQ0diRm5XdDl0dGhpaXl1Qlo1MXpueGs4ZVBDUDQ4N1RXNTJkblZjQVpyME5JWjFJSks1RHQ0RlUvWUFXYnFyZmFHcHFtaU1pZHdLYmRhK1MzaTlGVVhReHNMNWxDTFlYa2Zzckt5czM3NHRNS244OHo1dnVuSHVTM0ZPYS8rcnE2cG9RaHVHemNlZnFpYnE2dW94ejduakFPZWRPSHpkdTNIWnhaK3FOVkNwMUV2QURjay9OcnM4ZXhwaHZGVGlTVXIybWhadnFWMFRrREtBTCtQYTRjZU0rRTNlZURWVmRYVjBySW9mM3NMbEpKcE4vS1piMTY1NSsrbWw4MytmYjMvNzJXdHNjZnZqaCtMN1BpaFVyZWoxT1QvcFkyZmE5OTk3YjZQSHl5Zk84NDBUa1BxQlVSUDVTV2xxNlYwdEx5K3R4NTlvUVlSZysxdjBMMHRCa012bXJ1UFAwUm1Oalk0ZTE5anByclM4aXZvaGNTMjRydlRWeXpsMjJ0dDBXNG5iY2NjZHg0b2tucnZHOWd3NDZpQnR1dUlIRml4ZHowRUVIRVVWRmR3dWx5aU10M0ZTLzB0VFU5Ry9nUmlDVlRDYjczUnBNMld6MkV5SnlMNUR0NFNFSExGaXc0SXBDWnRwUUw3NzRJczg5OTl6SHZoNEVBZi85YnpHc2J0SDNac3lZVVdLTXVhcDc2NmdTNTl3NVFSQWNYbGRYOTM3YzJUYlNUOGp0NlBBMXovT214aDBtSDRJZ3NFRVEvTEN6czNPa2MrNjdRT05IMjRqSWxxbFU2cTh4eEZ1djZkT244OVJUVC9IT082cy9qTnphMnNwLy8vdGZwaytmem9nUkk3am5ubnRJSlBTamZTRFQvN3VxMzNITy9ZTGNoOHFYcTZ1cmQ0czd6NFlJdy9ET0lBZ09zdGFtZ0YyQm83c1hDWDFwSFljZDQzbmVIL3NtNGZyNXZzK3R0OTc2c2EvLzVTOS93Zk84R0JMRmI4R0NCZmVUZTFMNGZlQ2JZUmoyMjB2NUFFRVF2T0tjTzUvY0hxcFhGc3VzYno1MFB5VDBlMnZ0QkdBYzhHdWdZK1g3enJrcHhmaFViVzF0TFNVbEpkVFYxYTMyOVZtelpqRnUzRGkyMjY1Zlg5VldHMEFMTjlYdmhHRzR5RGwzQlNCUkZQWFhSV3VkdGZZNWErMzFRUkI4eTFvN0twdk5maEw0cW9oY1JXN2R1ZzhXbmhLUmJ4cGo5bzh0N1NwbXpKakJyRm16V0xwMDZRZGZXN1JvRWZYMTlSeDQ0SUdydGUzcTZ1THFxNjltLy8zM1ovejQ4ZXkzMzM1Y2YvMzFxMTNLNmVqbzRPU1RUMmIzM1hkbi8vMzNwN0Z4OVltUUZTdFdjTkZGRjdISEhuc3dlZkprVGp2dHRJL05PaFNCNmNBYmlVUmliMnZ0TFhHSHlZY3R0dGppWW1BQlVEbC8vdnovaXp0UElWaHJXNnkxeDRsSU9mREJQUUFpVW5SUC8yNjIyV2JVMXRZeWE5YUh6N2c0NTNqMDBVZlpiNy85Z0kvZk9yQ3VjK2ZIUC80eEYxenc0ZmE0MTExM0hkT21UV1BsZW5jdExTMU1uVHFWVENiVFY5K2k2aUV0M0ZTLzVKeTdDUGdmc09kQVdmZHMzcng1cjFscmJ3K0M0SGhyclVtbFVsc21Fb245Z0x1ZGMzWEE3Mk9PQ0lBeGhwMTIyb203Nzc3N2c2L2RkdHR0VEowNmxSRWpScXpXZHViTW1kVFYxWEhwcFpkU1gxL1BCUmRjd04xMzM4MTExMTMzUVp1enpqcUxaY3VXY2Q5OTkzSFRUVGZSME5Dd1doL25uWGNlenovL1BMZmVlaXNQUFBBQVM1Y3U1WkpMTGluc043bmh6aWdwS1puUTFOUlVIM2VRZkttcnEzdmZPZmRqQUJINWhlZDUyOFNkcVZDQ0lIalBXbnVUdFZhY2N4WEFYWEZuV3BQcDA2ZlQyTmhJUjBkdWdyQzV1WmtsUzVhd3p6NzdyTEg5dXM2ZHozLys4OHlaTStlRHR2WDE5WFIyZHZMQ0N5OEFNR2ZPSEhiZmZYZVN5VFd0V3FUaXBJV2I2cGVhbTV2ZkVwR1Z2eTZlendCOGpMK3hzYkdqcWFucGI5YmFROEl3M0tPenMvT1RjV2RhNmJERER1T3ZmLzByMld5VzVjdVhjKys5OTNMWVlZZXQxdWF0dDk3aWdRY2U0UFRUVCtjem4va015V1NTeXNwS2Z2Q0RIM0RYWGJuUHhTVkxsdkQ0NDQ5ejRva25Nbno0Y0lZUEg4NVJSeDMxUVI5TGx5N2xvWWNlNHBSVFRtSEVpQkZzdWVXV2ZPTWIzK0N4eHg3cjArOTNmVVRrL2M3T3pvMS9JcU5JaFdGNEgvQTNZS3RFSXRGZlo3YzMxQnRBY1R6dDhoRVRKa3hnODgwM1ovYnMyUUE4L1BERFRKbzBpZExTanora3ZyNXpaL0xreWJ6eXlpc3NYcnlZdDk1Nmk5ZGZmNTNwMDZkLzhJdlQzTGx6bVRKbFN0OTljNnJIdEhCVC9kYXdZY04rRGZ3WDhIemZQMng5N2Z1NzF0YldvaWtNOXQxM1g3cTZ1cGc5ZXpZUFBQQUEyMisvUGVQR2pWdXRUVnRiRzg0NWR0NTU5YTB2ZDloaEI1WXNXVUlVUlN4ZXZQaURyNjAwZE9qUUQvN2MzdDZPYzQ3RERqc00zL2Z4Zlovamp6K2VkOTk5bDY2dXJnSitoeHZHT1hkeE1wbXM5MzEvbDdpejVGc1VSU2NBbmM2NWIxZFZWZFhFbmFkUWZOL2Z3Umd6VDBSZUI0cHlEYnRrTXNtMGFkT1lOV3NXVVJUeDJHT1BmWENaOUtQV2QrNE1IejZjWFhmZGxibHo1OUxRME1Ea3laT1pQSGt5RFEwTnJGaXhndGJXVmlaUG50ekgzNkhxQ1MzY1ZML1YvY1RlV1FET3VYTjB2OEcrTTJqUUlBNDU1QkR1dnZ0dTdyenp6by9OdGdGc3MwM3V5dHJMTDcrODJ0ZGZmZlZWUm93WVFTS1IrS0JJZS8zMUQxZk1XRm5NQVd5OTlkWUFQUGpnZ3dSQnNOby9xVlJSL2UvK0Y3Q0RjKzRKMy9mSHh4MG1uNXFibTE5MHpsMEdKRVRrMXd5dzJXMWp6R2M5ejdzcGlxTC9BSlhkWDc0eHprenJzdDkrK3pGMzdseG16WnBGSnBOWjY2eFlUODZkbFpkTDYrdnIyV09QUGFpcHFlRzU1NTdqcWFlZVlzeVlNV3VjeVZQeDA4Sk45V3VqUm8zNkkvQXNNTW81OS8yNDgyeEtac3lZZ2JXV0pVdVdNRzNhdEkrOVAzejRjUGJhYXk5bXpwekppeSsrU0RhYjVabG5udUhhYTYvbGlDT09BR0Q3N2JkbjU1MTM1cXFycnFLam80UFhYbnVOUC83eHd3ZG9SNHdZZ1RHR2l5KyttTVdMRjVQTlpubmhoUmRXdXplbkdJaklOT0JCWUxoejd1L0dtSDNqenBSUEsxYXNtQ2tpcjRySWJwN25yWDBodjM2a3FxcXF4aGh6RjlBcUl0OFNrUTgrRDBYa3RCaWpyVk5sWlNValJvemcxNy8rTlh2dnZUZURCcTE1WjdLZW5EdFRwa3pCV3Nzenp6eERUVTBOZ3djUHByS3lraHR2dkpIUGYvN3pmZlV0cVEya2hadnExKzY0NDQ1c0ZFV25BVGpuenFpb3FCaTZ2bU5VZnF3c3pBNDk5TkMxem42ZGM4NDUrTDdQTWNjY3c4U0pFem56ekRNNThzZ2orZHJYdnZaQm13c3V1SUEzMzN5VGFkT204Yk9mL1l4RERqbGt0VDR1dlBCQ0Vva0VoeDU2S0pNbVRlTHNzOC8rNE1tM1loRUV3WHVscGFVSGRTL3RNaFM0MXhqejliaHo1VXRyYStzN1VSU2REQ0FpNTFkVlZXMFpkNmFOSko3bjdXV00rWHNpa1pnREhNeEhaaENkYzhjSFFiQXNubmpySnlMc3UrKyt0TFcxcmZVeTZVcnJPM2ZHakJsREZFV01HVFBtZ3dKdzh1VEp0TFMwNlAxdFJXeEFUWG1yVFpjeHBoN1lYVVRPQ29MZ25ManpGSW94eGtGdXNWc1ZQOS8zQWJEV3J2eTdWSXd4RndFbkFSSHdFMnZ0NVRIRnl6dGpUQjB3MVRsM1pSaUdKOFNkWndNa2pERmZBazRGMW5XZjN2ek96czZLMXRiV0ZYcXVGWmMxbkd1YkxKMXhVd1BGS2VUMlYvekpRRjYyUUJVOVo2MDlXVVJPN241OXFlZDVBK1pwVEJFNURzaUl5UC81dmo4MjdqenJVMUZSTWNnWWM2UXg1ci9rbHZoWTU4TVZ6cmxUaStraElLWFdSQXMzTlNCWWE1OGdkNDlSS1hCR3pISFVKaTRJZ291ZGM5OG1WK1NjWW96NTNVRFlmU0FJZ3FlN0Y2ZE5SbEYwWmR4NTFpZVZTbzBFZmdtTTdFSHp4akFNN3l4d0pLVjZUUXMzTldCMDMxQ2NGWkh2VjFaV2ZpcnVQR3JURm9iaEgwWGtZSEpyZ24xbndZSUZkMDJjT0hGSTNMbDZLNXZObmdtOExpSzF4cGl2eHAxblhacWJteGRtczltUFB6bXpCaUp5RXF2c1ZxSlVzZExDVFEwWVFSQTg3Wnk3R1Vnbms4a0JlNStiNmorQ0lIZ3dpcUpwenJrbHdJR2RuWjJQOU9NYis0SGM0dGZPdWRNQVJPVGl5c3JLemVQT3RDN3o1czFyZGM3Vk9PZld0VS9hUFVFUVBObG5vWlRxQlMzYzFFQnpGcm1OdmcvM1BHL2MraG9yVldqTnpjMy9pcUxvOHlMeUtqQWxrVWc4N25sZVR5N2RGYTB3REgvdm5KdmpuUHRrU1VuSjZYSG5XWi9CZ3dlL0pDS3ZyT1h0cklpYzJxZUJsT29GTGR6VWdCS0c0Y3ZBTmVRV0N4MHdONFdyL20zZXZIbXR3Q1RnZVdDc2lOU1BHemZ1TXpISDZnMVhVbEp5SEJDSnlJK3JxcW8rSFhlZ3RhbXBxU25yN095c0EzWVZrVFlndStyN0luSjlFQVRQeHhKT3FZMmdoWnNhY0VUa2w4QXlZRi9QODZiR25VY3BnQ0FJWGtrbWs1T0JSbUNua3BLU0p6M1BxNDQ3MThacWFtcWFBOXdFcEVXa0tKY2NQc2ROQUFBZ0FFbEVRVlE4OFR4dngydzIremk1WXJrMWlxSnFFVmx0bTQ5RUl2R0xtT0lwdFZHMGNGTURUaEFFYndLL0FtU1ZqZWlWaXQyY09YUCtsOGxrOWdJZUJyWVJrWDlVVjFmMzZPYjVZcFRKWkU0RjNoS1IvWXd4QjhTZFoxWFYxZFZqUk9RSjROUEEzSktTa3FsaEdDNEtndUFPNTl4M3U1dWRQWGZ1M1BZWVl5cTF3YlJ3VXdOU0pwTzVIR2dESmhoakRsbGZlNlg2U2t0THk3c2ljaUJ3Q3pBc2lxTDdpLzNwekxWcGFXbDVYVVRPNm41NTJlalJvOU94QnVwV1ZWVlZGVVhSNDhEMndEK0hEQm15MTV3NWMvNjM4djB3REg4UGZDZVR5VndjVzBpbE5wSVdibXBBNnY1d1BMZjc1Y3lCc0lhV0dqaUNJT2l5MW40VHVCeElBMzgyeGh3YmM2eU5NbXpZc0t1QnA0RlJwYVdsSjhXZHA3cTZlbElpa1pnTmJPdWNleWlkVGsrdnI2OS8rNlB0ckxVM3RyUzB2QnREUktWNlJRczNOWkRkQUx3STdQTFNTeThOaUkyeDFZRGlyTFUvNm42aVVZQXJmZDgvZDMwSEZadTZ1cnBNSXBFNG50d2FhS2ZXMU5Sc0gxZVc2dXJxYVZFVVBRSnNDZHlXU0NRT2FtaG9XQjVYSHFVS1FRczNOV0FGUWRBRi9Mejc1VmtEWWZGVE5mQUVRWENCYys0b0lPdWNPOE1ZYzExL215RnVhbXFxQTI0RE5zOW1zNWZFa2NFWWMzQVVSZmNEbXp2bmJyRFdIdDc5ZDRCU0E0b1dibXBBczliZURnVE91VSsrLy83N3g4ZWRSNmsxNlY0WDdjdkFjdURvQlFzVzNGNHM5NHYxVkNhVE9SbDRCempVR0xOblg0N3RlZDRSd08za25uQzlOQXpEN3dGUlgyWlFxcTlvNGFZR091ZWNPd1ZBUkg0MmR1ellyZUlPcE5TYWhHRjRIL0FGWUNsd3lMQmh3eDcyZlgrTG1HUDFXRXRMeTZ2ZFMvR0lpRnhaVzF1YjdJdHhqVEhIaXNpTlFJbUluQlVFd1UvNllseWw0cUtGbXhyd3dqRDh1M1B1VVdDclZDcDFTdHg1bEZvYmErMFRJaklWV0NRaXRVQmRUVTFOV2N5eGV1ejk5OSsvQkhqUk9WZlIwZEZSOEljdGpER25BMWNDaU1pUGdpRFFyZTdVZ0tlRm05b2tkTjhBSGdISFZWWldmakx1UEVxdFRSQUVUMGRSTkVsRVhuRE9WV1d6MlNkOTN4OFZkNjZlYUcxdFhaRklKRTdzZm5uMitQSGpSeFJxTEdQTVJjQjU1SFpDT0NvSWdpc0tOWlpTeFVRTE43VkpzTllHd0IzQWtKS1NrclBXMTE2cE9EVTNOeStNb21neTBBU01pcUtvdnJxNjJvczdWMDgwTlRVOUJOd1BiTkhWMVZXSUJiQVR4cGhyZ1pPQkZjNjV3NnkxTnhaZ0hLV0traFp1YWxOeUJ0QWxJa2NhWXo0YmR4aWwxaVVNd3pjNk96djNjTTQ5S2lJam9paXE4MzEvajdoejlZU0kvQWg0SHpqQ0dETWhYLzNXMXRZbVBjLzdFL0I5NEQzZ1MyRVkvalZmL1N2VkgyamhwallaMXRyNXdQVkFFcGdaY3h5bDFxdTF0ZldkRlN0VzdFOXVxWTFTNTl4RG51ZDlPZTVjNnhNRXdRSVJ1WmpjWjh4VjVPR3pwcmEyZG5CSFI4ZGRJbkk0M1hzUlcyc2Y3bTIvU3ZVM1dyaXBUVXBKU2NtNTVKWXNPQ2lmTXdGS0ZVcHJhK3NLYSszaHdLK0J3U0p5bStkNVA0ZzdWdytjRDd3Q1ZCdGpqdXBOUnhVVkZVTTdPam9lQkE0QTNnRDJzdFkra1llTVN2VTdXcmlwVGNyY3VYUGJSZVJ5Y2l2VjZ3YjBxcitJckxYSE9lZCtEaVJFNUdyZjk4K01POVM2QkVId25vaXMzQUpyNXNZdXhUTng0c1N0MCtuMDM0RTlnZGVBcWQzM3JDcTFTZExDVFcxeWtzbmtyNEEzZ2FuVjFkWDd4WjFIcVo0S3cvQTg0QWRBNUp6N2hUSG1OeFR4MytOQkVOd0JQQVlNVDZWU0c3eWRWMDFOVFZsbloyY2RNQjVZa01sa3BsaHJuOHR6VEtYNmxhSTk0WlVxbE1iR3hnN2dsd0JSRkoyUG5nZXFIN0hXL2hiNENybWIvLy9QR0hOclJVWEZvSmhqclpWejduaWdDL2krNTNuamVucWM1M2s3WnJQWng0R3hJdElxSWxOYVdscitVN0NnU3ZVVCtvR2xOa2tkSFIxWEF5OERsY2FZdytQT285U0dzTmJlbFVna3BwTzdTWDlHT3AxK2FOS2tTY1BpenJVbVlSZytTKzcrdktTSVhOV1RZNnFycThlSXlCUEFwNEc1SlNVbFU0TWdhQ3RrVHFYNkN5M2MxQ1pwL3Z6NW5jNjVNd0ZFNUp4aW5yRlFhazJhbXBycW9paXFCZHFCdlpZdlh6Njdzckp5MjVoanJWRXFsVHFiWE00cHhwaXZyNnR0VlZWVlZSUkZqd1BiQS84Y01tVElYblBtelBsZkg4UlVxbC9Rd2sxdHNzSXd2Qmw0MmpuM3FjR0RCLzh3N2p4S2Jham01dWJta3BLU1NjQjh3RThtazA5V1ZsWitLdTVjSDlYWTJOZ2hJaXUzbTd1b29xSmk2SnJhVlZWVjdaNUlKR1lEMndJUHB0UHA2ZlgxOVcvM1dWQ2wrZ0V0M05TbUxBSk9BM0RPblY2c2w1cVVXcGU1YytlK2xFcWxKZ01XK0hReW1hdzN4bFRHbmV1amdpRDRJOUFBakV5bjB6Ly82UHZWMWRYVEVvbkVMR0JMNERZUk9iaWhvV0Y1WCtkVXF0aHA0YVkyYWRiYUI0QW5nRzNlZSsrOWs5YlhYcWxpMU5qWXVEaVZTdTBCL0FNb0IvN3BlZDduWTQ3MVVRNDRqdHplb2lkV1YxZVBXZm1HTWViZ0tJcnVCelozenQxZ3JUMDhDSUt1dUlJcVZjd2s3Z0JLeGEzNzhzeVR3THVwVkdwMFkyUGo0cmd6clkweHhzV2RRWDJjdGJZby9pNGRQWHAwZW9zdHRyalpPWGNvc0Z4RURnK0M0SjY0YzYzS0dITWRjRFR3aUxWMlg4L3pqaENSMzVGN2VPSFNJQWgrRW5ORVFNKzFZbFVzNTFxY2RNWk5iZkthbTV2L0Jkd0xETzNxNnZyWUpaeGk0cHlyaXp1RFdwMXpiazdjR1ZhYVAzOStaeEFFWHhXUmE0RWh6cms3Zk4vdjFhNEYrU1lpcHp2bmxnQmZNTWI4VmtSdUJFcEU1S3hpS2RwQXo3VmlWRXpuV3B3MitjcFZLUURQODNZVmtYbEFKQ0s3QmtHd0lPNU1TdldHTWVac1lPWHVDbWRZYTM4Wlk1elYrTDcvZjg2NTMzUy9qRVRreDBFUVhCRnJLS1g2Q1oxeFU0b1AxcHI2SXpBSTJPQVYzcFVxTnRiYXMwWGtXSElQNGN6MFBPOEtpdVNYZGVmY1RxdjgrWDR0MnBUcXVhSTRpWlVxQmpVMU5kdG5zOWwvQStsRUlsSGQxTlFVeHAxSnFkN3lmWCtHYys1UFFGcEUvZ0o4SzhZYi94UEdtS3VCNzVQYlRTRUpMSStpcUtLNXVYbGhUSm1VNmxkSzRnNmdWTEZZdEdoUlIzbDUrWmJBSk9mY3A5cmEybTZPTzVOU3ZkWFcxdlpzV1ZsWmc0Z2NCRlFENDdmZWV1dDczbmpqalJWOW1hTzJ0amE1MVZaYi9WRkV2ZzI4Qnh6Yy9aWXZJanUwdGJYZDNwZDVsT3F2OUZLcFVxdElwOVBuQTI4QjA0d3hlOGFkUjZsOENNUHdNUkhad3ptM0dOaG4wS0JCai9tK1A3eXZ4cSt0clIzYzBkRnhsNGdjVG02YnJuMnR0UStMeUUrQnQ0R0RxNnVycC9WVkhxWDZNeTNjbEZwRlEwUERFaEc1a054dEJCZWd0eE9vQVNJSUFpc2lrNEdYUkdRMzU5eVRudWZ0V09oeEt5b3FoblowZER3SUhBQzhJU0o3V211ZjZNN1VSdTZlVW9taTZBcmY5MU9GenFOVWY2ZUZtMUlmTVdqUW9DdUExNEFhMy9jUGpUdVBVdmxpclozZlhiek5BOGFJU0gxMWRmWG5DalhlMkxGanQwcW4wMzhIOWlSM1RrME5nc0N1MmtaRUxnZWVCejRMbkZDb0xFb05GRHFib05RYUdHT09CcTRUa1JlR0RSdFdVVmRYbDRrN2sxTDU0dnYrRnM2NWU0R3B6cmtsSlNVbEJ6WTFOZFhuYzR5YW1wcXliRGI3Q0ZBSkxNaGtNdE5hV2xyK3M1WTgrempuSGdiZUZwRmR1bWZpbEZKcm9ETnVTcTFCYVducDc0Ri9PK2MrMDlIUjhkMjQ4eWlWVDBFUUxDc3RMZDBYdUVkRXRvNmlhSll4WnY5ODllOTUzbzdaYlBaeGNrWGJNeUl5WlcxRlczZWVXY0E5UUtsejdxSjg1VkJxSU5MQ1RhazFxS3VyeXpqblR1OStlYWJ2KzV2RkdraXBQS3VycTN0LzFLaFJoenJuYmdBMkErNHl4aHpaMjM2cnE2dkhpTWdUd0tlQnVjbGtzclluTTJoUkZQMFlXQTU4dmJxNmVsSnZjeWcxVU9seUlFcXRSWHQ3KzNObFpXWDdpY2d1SXZKdVcxdmJrM0ZuVWlxZm5uMzJXZGZlM241L2VYbDVDcGdLZkttOHZIeDVXMXZiUmwwMnJhcXFxaUszMGYxSTRKOURoZ3paOTZtbm5ucXJKOGUydDdlL1ZWNWVuZ1QyY001NWt5ZFB2dUhaWjUvVi9VS1YrZ2lkY1ZOcUhSS0p4Q21BYzg3OWRPTEVpVnZIblVlcFFyRFduaUVpSndJT3VORDMvVXZZd0h1Z3E2cXFkazhrRXJPQmJZRUgwK24wOVByNityYzNwSTkwT24yUmlQd0g4RjU2NmFXak4rUllwVFlWT3VPbTFEcTB0YlV0TEM4dm53QjhMcFBKSk52YjIyZkZuVW1wUW1ocmEyc3NLeXQ3UVVRT0JDYVhsNWZ2UEdiTW1Qc1hMbHdZcmUvWTdqWFlIZ1JLZ2R0RTVLdHo1c3pwM05BTXI3NzZhcWE4dlB3VjRLdkFoTzIzMy81M3I3MzIydklON1VlcGdVeG4zSlJhanlpS1RpVzNFZll4TlRVMTI4ZWRSNmxDQ2NQd1ZoRTVBSGdIK09heVpjdnVYZC85bmNhWWc2TW91aC9ZM0RsM2c3WDI4TjVzcVdXdHZSdVlCWHdpazhuTTNOaCtsQnFvdEhCVGFqMmFtNXViblhPM0FvT3oyZXd2NHM2alZDRUZRVEFyaXFJOXlTMld1NTl6N3U5cnUwM0E4N3dqZ052SjdZTjZhUmlHM3lPM3FYMnZpTWdKd0FyZ0tOLzNUVy83VTJvZzBjSk5xUjVJSnBNL0ovZEJjc1M0Y2VNcTRzNmpWQ0UxTnpmUFRTUVNVNENGd01UT3pzNG5QanJiYkl3NVZrUnVCRXBFNUt3Z0NINlNyL0dESUhnZXVBSW9jYzVkaGE0NXF0UUh0SEJUcWdmbXpwMzdrb2hjQjVTVWxKVDhNdTQ4U2hWYVUxUFR2N1BaN0dUZ2FXRFhiRGI3cERIbXN3REdtTk9BS3dGRTVFZEJFSnlUNy9HSERCbHlMckFJMk4zenZHL211MytsK2l2OUxVYXBIcXFzck53Mm1Vek9CNFltRW9rcCtWNXBYcWxpTkhiczJLMVNxZFI5d0dUZ2Y4RGZnRzhBR2VCb2ErMk5oUnJiR1BOMTRHYWdQWlZLaldsc2JPd28xRmhLOVJjNjQ2WlVEN1cwdEx3T1hFcHVRK3dMNHM2alZGOTQrdW1ubDZiVDZYMkFCNEJQa0N2YXVweHpoeFd5YUFPdzF0NENQQW1VWlRLWnN3bzVsbEw5aFJadVNtMkFJVU9HWEFLOERrdzJ4aHdRZHg2bCtrSTZuZTV5enEyNkpwdUl5T0MrR0R1S291T0FqSFB1T00vemR1MkxNWlVxWmxxNEtiVUI2dXZyMzNiT25kZjk4cGZvT2FRR3VOcmEyc0VkSFIxM2lzaGh3RElSdVlYY0dxQi9NTWI4cU5Eak56YzNOd08vQlZJaWNrV2h4MU9xMk9tSGpsSWJhTVdLRmRjQkx3R2Y4MzFmYjVwV0ExWkZSY1hRam82T0I0RUR5UzBQc21jUUJOOXd6cDNVM2VRUzMvY0xmdHRBT3AzK09mQW1zTGZuZVY4dTlIaEtGVFBkT1VHcERmVEdHMjlreTh2TC93Y2NBbmliYjc3NU5VdVdMTW5HblV1cGZCbzdkdXhXZ3dZTm1nVk1FWkZYZ2Iyc3RVOER0TGUzTjVTWGw3OEVIQUI4dnJ5OGZNY3hZOFk4MkpOZEZqYkdxNisrdXJ5OHZId1pjSUNJakI4NWN1UnYyOXJhTm5xUlg2WDZNeTNjbE5vSWJXMXR6NHdjT2ZKTHdDNkRCZzFhMnQ3ZTNoQjNKcVh5cGFhbXBreEVIZ044WUVFbWs5bXp1Ym41eFZYYnRMVzF0WlNWbFRXSnlFSEFicDJkbmQ1T08rMTB6NnV2dnBvcFJLYTJ0cmF3dkx4OGYrQ3p6cm1vdmIxOWRpSEdVYXJZNmFWU3BUYU9jODZkQ2lBaXAvcSt2MFhjZ1pUS0I4L3pkc3htczQ4RGxjQXpJaktscGFYbFAydHFHNGJoMzRDOXlTMFRja0JuWitlc3NXUEhibFdnYUpGejdqaHkyOCtkWEZOVHMzT0J4bEdxcUduaHB0UkdzdFkrN0p5ckE0WTc1MDZPTzQ5U3ZWVmRYVDFHUko0QVBnM01UU2FUdFVFUXRLM3JHR3Z0VThBVTRCVmdjaXFWK3FmbmVTTUxrUzhNd3dibjNKL0liVDkzV1NIR1VLcllhZUdtVkM4a0VvbFRBQWVjNlB0K2VkeDVsTnBZVlZWVlZWRVVQUTVzNzV5ckd6Smt5RjV6NXN6NVgwK090ZFkrbDhsa0pnSFBBbU5GcEg3Y3VIR2ZLVVRPUVlNRy9ReFlCaHpnZWQ3MFFveWhWREhUd2sycFhnaUNvQkc0QzlnY09EUG1PRXB0bEtxcXF0MFRpY1JzWUZ2Z3djR0RCKzlYWDEvLzl2cU9XMVZMUzh1cjZYUjZDdEFBN0ZSU1V2SmtWVlZWVGI2ek5qWTJMZ1orQVVnaWtiaThvcUppVUw3SFVLcVlhZUdtVkM4bEVvblR5UzBRK3QycXFxcFB4NTFIcVExUlhWMDlMWkZJekFLMkJHNFRrWU1iR2hxV2IweGZEUTBOUzBSa2IrZmNROEEyaVVUaXNlcnE2bWw1RFF5VWxwWmVKU0t0enJuUERCbzBxT0JyeVNsVlRQU3BVcVY2YWRHaVJmOHJMeS9mSHFnUmtSRnRiVzEvalR1VFVqMWhqRG5ZT1hjbk1BUzQzbHI3N2JhMnRsNHRiZFBXMXRhMXl5NjczTjdaMmZrcG9NWTU5OVd5c3JMNTdlM3R6K1FsTkxCdzRjS292THo4ZWVBSUVabTQ3YmJiL25IeDRzVWJORU9vVkgrbGhadFNlVkJXVmhhSXlBK0J5ckt5c29mYTI5c1h4WjFKcVhYeFBPOElFYmtaR09TY3V5UU13K1BJM2EvWmF3c1hMb3phMnRydUtTc3JHeW9pVTBUa2tMS3lzcVh0N2Uxejh0RS9RRnRiMjMvS3k4c3JBSytrcEtTOHJhM3R6bnoxclZReDA4Sk5xVHhvYjI5L3U2eXNiRmozaDlUT2JXMXRmNG83azFKclk0dzVSa1N1QXhJaWNwYTE5b3hDak5QZTNqNnJ2THg4T1RCTlJLYVhsNWVuMnRyYS9wR3Yva2VPSE5rSUhBMTRaV1Zsczl2YjIxL09WOTlLRlNzdDNKVEtrN0t5c2dBNFdrUXF0dHR1dTM4dFdyVG9wYmd6S2ZWUnhwalRnSXNCUk9SSFFSRDhxcERqdGJXMTFaZVhsNzhNZkJHb0xTOHYzMjd5NU1rUFBmdnNzNzJlM1d0cmExdFdWbGFXRUpFOVJjU2ZQSG55OWZub1Y2bGlwb1diVW5uUzN0Nysvc2lSSXgwd3pUbTNhMXRiMi9WeFoxSnFWY2FZQzhrOS9ad0Z2bWV0dmE0dnhtMXJhMnN1THk4UGdZT0FDVXVYTGgwN1pzeVlleGN1WE5qclhSYUdEaDNhbUU2bkR3TSt1M1RwMGpmYTJ0cnlkamxXcVdLa1Q1VXFsVWVscGFWWEFmOEZmTS96dmhwM0hxVzZKWHpmdndiNEtkRHBuUHVhdGZiR3ZneGdyWDBna1VqczQ1eGJBaHpjMGRIeGNENTJISmsvZjM0bnNQTEowbk04ejl1bXQzMHFWY3gweGsycFBGcTRjR0dtckt4c21ZaDhTVVNxUm80Y2VXMWJXMXRCTnQ1V3FpZHFhMnVUVzIyMTFSK0Jid1B2QVFlSFlYaC9IRmtXTFZyMDN4RWpSanhZVWxKeUlMa3R0YVovOHBPZnZHZlJva1h2OUtiZnRyYTJGOHJLeW5ZVGtVcGdxL2IyOWxpK1A2WDZnczY0S1pWbm8wZVAvZ081RmVSSEE5K0xPWTdhaE5YVzFnN3U2T2k0VTBRT0I1YUp5QmVzdFkvRW1XbmV2SG10VVJSTkJwNEh4bVd6MlhwanpPamU5dXVjT3hIb0ZKSHZGR0xoWDZXS2hSWnVTdVhaSFhmY2tSV1Iwd0djY3ordnJLemNQTzVNYXROVFVWRXh0S09qNDBIZ1FPQU5FZGt6Q0lJbjQ4NEZFSWJoeXlJeXhUazNCOWpaT2ZlazcvdW1OMzAyTnplLzZKeTdGRWdrRW9tckFNbExXS1dLakJadVNoVkFFQVQza052NnA2eWtwRVJYZGxkOWF1ellzVnVsMCtsSGdUMUY1RlZnYWhBRU51NWNxd3FDNE0xc05yc244SWlJakhET3pUYkc3Tm1iUHJQWjdNenU3M2U4NTNuZnprOVNwWXFMRm01S0ZZaHo3aFRBaWNqSnZ1OFBqenVQMmpUVTFOU1VwVktwT21BQ3NDQ2J6VTZ4MWo0WGM2dzFhbWxwZVZkRURuRE8vUmtvQlI3eVBPL1EzdlFYUmRISkFDSnlmajRlZmxDcTJPaFVzbElGWkl4NWdOejZWWmRiYTNzOTgrWjVYcU9JN05iN1pDcGZuSE4xWVJqdUVYY09BTS96ZGhTUlI0RlBBOCtJeUQ1QkVMVEZuYXNIeEJoekdYQUNrQldSNDRJZ3VHWmpPL004YjdhSTFBSlhXR3RQekVkQVBmZUtUekdkZTMxSlo5eVVLaUFST1pYY21say85RHh2eHp6MHB4OGNSYWE3UUloZGRYWDFHQkY1Z2x6Uk5qZVpUTmIyazZJTndIVVhXS2NEQ2VmY2I0d3haMjlzWjRsRTRuZ2dBeHhUWFYzOXVYd0UxSE92K0JUTHVkZlhrbkVIVUdvZ0M0TGdhZC8zYjNIT0haRklKTTRCdnBXbmZ2UFJqZW9sMy9mampnQkFWVlZWVlJSRmp3RGJPdWZxTnR0c3N3UHI2K3Y3M2FicjF0cGZlcDYzV0VTdUJjN3lQRy9iTUF5UEJUWm9TWjBnQ0o3MlBPOXFFVGsrbTgxZUJlUnRWa2JQdmVKUUxPZGVISFRHVGFrQ2k2TG9USEtMbm43ZDkvMnhjZWRSQTB0VlZkWHVpVVJpTnJBdDhPQVdXMnd4dlQ4V2JTdUZZZmk3S0lvT0JaYUx5QTk5Mzc5dDlPalI2UTN0eHpsM0Z2QzZpTlFhWTNReGJEVmdhT0dtVklHRllmZ3ljQTFRNHB3N1ArNDhhdUNvcnE2ZWxrZ2taZ0ZiQXJlS3lNRjFkWFh2eDUycnQ1cWJtKzkxenUwTHZPV2NPN1MwdFBTaFNaTW1EZHZBUHQ1eXpwM2EvZkpYdWl5UEdpaTBjRk9xRDRqSVRLQUQyTThZTXlYdVBLci9NOFljSEVYUi9jRG13UFhXMnE4SFFkQVZkNjU4Q2NQd2NXQXFzQWpZYy9ueTVYV1ZsWlhiYm1BZk4zYXZGYmQ5U1VuSjZZWElxVlJmMDhKTnFUNFFCTUdienJsZmtYdVMrOEs0ODZqK3pmTzhid0szQTJubjNDWFcycVBad1B2QStnTnJiVXNtazVrTXZBaVlaREpaWDFOVHMvTUdkT0djYzhjQ2tZajhPQjg3TkNnVk55M2NsT29qMld6Mk1xQWRtT2o3L2tGeDUxSDlrekhtR0JHNUNTZ1JrVFBETUR3cDdreUYxTkxTOHAvdTRpMEFSbWV6MlNjOXp4dlgwK09ibTV2bmlzaU5RQnE0dkZBNWxlb3JXcmdwMVVlNkZ4czlGOEE1TjNQR2pCa2xjV2RTL1lzeDVqVGdLZ0FST1RFSWduTmpqdFFuV2xwYVhoOHlaTWdld04rQmNoR3A4enh2YWsrUGo2TG9WR0FwOEVWanpQNkZ5cWxVWDlEQ1RhbStkVDB3SDloMS92ejVlVmthUkcwYWpERVhBalBKclF2NDNTQUlyb3c1VXArcXI2OS91N096ODR2a0xoRnZLU0lQRzJNTzdzbXhZUmkrMGYyVUtjQmxHL09VcWxMRlFnczNwZnBROTgzalp3Q0l5Tm0xdGJXRFk0NmtpbC9DOS8xcmdKK1NXMWJtYTliYW0yTE9GSXZXMXRZVjF0ckRnTjhBZzRIYmpUSGY2OG14bzBlUHZocG9BVWFYbHBZTzZNdkxhbURUd2sycFBtYXR2WjNjL1RyYmQzUjBIQmQzSGxXOGFtdHJrNTduL2NrNTl3UGdYZUJMWVJqZUdYZXVtRVhXMm1ORjVDeWdCTGpPR0xQZUowYnZ1T09PckhQdWVNQUJwOWJVMUd4ZjZLQktGWUlXYmtyMVBaZElKRTZGM0ViMFZWVlZXOFlkU0JXZjJ0cmF3UjBkSFhlS3lPSEFNaEhaMTFyN1NOeTVpa1VRQk9jQVB5VDNOTzE1dnU5ZnlYcjIzdzdEOEo4aWNpdXdlVGFidmJnUFlpcVZkMXE0S1JXRHBxYW1SNEcvaThqV0l2S3p1UE9vNGxKUlVURzBvNlBqUWVCQTRBMFIyVE1JZ2lmanpsVnNyTFhYT2VlK0NyenZuRHZPR1BQbmlvcUtRZXM2SnBQSm5BeThBOHd3eHV6WkowR1Z5aU10M0pTS1NmZXE3cEdJSE85NTNzaTQ4NmppTUhiczJLM1M2ZlNqd0o0aThpb3dOUWdDRzNldVloV0c0WjBpc2grd0RQaGFPcDIrdjZLaVl1amEycytiTisrMTdnV3hSVVN1cksydDFUMjdWYitpaFp0U01RbkRzQW40SzdCWjkvMDZhaE0zZnZ6NEVhbFVxZzZZQUN6SVpyTlRyTFhQeFJ5cjZBVkJNRHVSU094QmJwM0VmZExwOUQ5ODN4Kyt0dmJ2di8vK3BTTHlnbk91b3FPajQ5aStTNnBVNzJuaHBsU01vaWc2QStnQ3ZsTmRYVDBtN2p3cVBwN243ZGpWMWZVRVVBazhJeUpUbXB1YkY4WWNxOTlvYW1vS1JXUXlzQUNvY2M0OTZYbmVqbXRxMjlyYXVpS0tvaFBKUGFodzl2ang0MGYwWlZhbGVrTUxONlZpMU56Yy9LSno3Z1lnR1VYUnpManpxSGhVVjFlUEVaRW5nRTg3NSthazArbXBRUkMweFoycnZ3bUNZRUVxbFpvRWhNQVlFYW12cnE3KzNKcmFobUg0TitCK1lJdXVycTRMK2pLblVyMmhoWnRTTVVzbWsrZVFXK3Joa09ycTZ0M2l6cVA2VmxWVlZWVTJtLzBuc0wxenJtNnp6VGJidTZHaFlVbmN1ZnFyeHNiR3hhbFVxaGFZRFd3WC9YOTc5eDhjWlozWWNmenozU1RFUVJyVWhxNHRnM1dvTlZNOEUvTTg4ZmlSRUVJeERwdUM1UmpTQ3NjNU9xY09yV1BMT2VOUFp0QjZNaE5CYVh0WUs0T3REdU9NZUZXakZobU5SOWw2VFNHRTU5bE1nSkVoVHE4S2l1RTBnZFZCSWRuOTlvODFleGNTU0VKTm5uM0krL1ZYZUo3dlBueDJtQy83eWZNOCszM1M2ZmRkMTYwYWJHeGVYdDVQSkgwajZUYkhjV2FOWVV6Z2dsSGNnSUMxdHJaK3Bzd3pGRTA2bmM3KzVsOWVYajdGY1p4L0dPNENvd2lmRzI2NFlVNGtFdmtQWTB4VTB0dVRKMCtPTlRjM2Z4bDByckJyYVdsSkpwUEptS1RYSkYxdXJYM1hjWnpGWjQ5cmJXMzlIMnZ0Qm1VK0N6ZnB0ejRUS3lvcXZ1ODR6Z05qRmhvWUpvb2JrQU9NTVJza2ZTNXBmbGxaMlE5YzExMXJqRGt1NlcrdHRaeUZ1d2hWVkZUVVJpS1JkeVZkTG1tYk1lWUg4WGo4bTZCelhTdysvUEREMDc3di80V2t6WkltU25yZGNadzd6aDRYaVVRYUpIMGtxY0p4bkIrWGxwYitudU00TDZUVDZSWkpmejIycVlHaFVkeUFIT0I1M3NsME9yMWVrdkx6ODM5dXJmMjd2bjNHbUJ1Q1M0YlI0THJ1a25RNi9lK1NKa25hNHZ2K0Q3OTlIQnErVzJuZjkxZFphMytxekZNVy9xVzh2THpmdW9tZTU1MlM5S0FrV1dzMzV1Zm5kMGk2L2R2ZGYraTY3dStQWldCZ0tCUTNJSGlSOHZMeTVjYVl2NUlrYSszWjYwck5xSyt2endzZ0YwWkJlWG41ajZ5MS95YXAwRnI3dE8vN2R5dXorajlHU1NLUldDdnBYbVhXVFd4d0hHZWpmdk9VQlNOcHBTUVpZeVpKS3ZydDExcHJaNDlsVm1Bb0xEd0lCS2lpb3FMV1dydmVXbnUrczJvVE96bzZwa3ZxR0t0Y0dCMk80OXdqNldmS0xQNjYxdmY5bndhZGFiendmZitmSE1mNXRhU3RrbjdpT000VVk4eWFkRHE5UTlKMTUzbnBiRW12ajBsSVlCZzQ0d1lFeUZvN1k0alNKa2t5eHBTT1JSNk1Ic2R4SGxIbUJuZ1pZMVo3bmtkcEcyTys3Ly9jV3J0STBwZVNWbHByZjJXTU9WOXBrNlE1WXhBTkdEYUtHeEFnei9QK1VkTGR3eGhLY1FzeHgzR2VsTFJPVWtyU2p6M1ArMW5Ba2NhdFJDTHhDMG56SlNVMXZNOUE5NXBycmlrYzNWVEE4RkhjZ0lENXZyOUYwbytVK1ZBZkZHZmNRaXZpdXU0L1MzcEEwbWxyN2EyKzc3OFljS1p4enhqenU4cDgwM1E0Q291S2lzcEhNdzh3RWhRM0lBZjR2ditTdGZZdmxYbjgxV0FvYmlGVFUxT1Q3empPVm12dEttVVdXUDd6UkNMeFd0QzV4cnVLaW9ydlcydmYxY2p1OGVZTENzZ1pGRGNnUnlRU2lkY2lrY2dTU2FjSDJUMjlzckx5ZDhZNkV5NU1UVTNOSmNsazhqVkpQNVIwMGhpejBQZjlkNFBPTmQ1VlZGU1VmUHRsaEJFeHhuQ2ZHM0lHeFEzSUlmdjI3ZHRocmYwelNhZk8zbmZxMUtsQm43bUkzSExkZGRkTlNpYVQyeVhkSXVuWHhwZy85VHp2djRMT0JTbVZTbjBwNlY5SCtqcHJMY1VOT1lQaUJ1U1lSQ0t4TXhLSjNLek16ZE5aM09lVys2Ni8vdnJMQ3dzTDM1TzB3Qmh6MUJoVDdYbWVIM1F1WkNRU2lVOTkzMytnb0tCZ3NxVDdKSDA4ekpmK3dTakdBa2FFNGdia29IMzc5alZiYXhkWWEwLzBiYlBXMWdXWmFmLysvWEpkVjNmY01lQ3BRVmtyVnF5UTY3bzZjK2JNLy92dkdjNHgrc2FlT2pYZ0JPV1ltemx6WnJTZ29DQXVhWmFrRDFPcDFGelA4dzRGSEF1RGFHbHBTZnErLy9kRlJVVi9aSzFkTHNrTE90TkkzWHZ2dlZxOWV2V2crNVlzV2FMbm4zOWVuWjJkV3JKa2lkSnAxbmUrbUZEY2dCeVZTQ1QyUlNLUjZyNC9HMk51Q1RKUG40Nk9EbjN3d1FjRHRudWVweU5IamdTUUtIaXU2MTdWMDlQelMyVytSSExBR0ZQZDF0YjJ2d0hId2hEaThYaHZJcEhZNXZ2K2pkYmFHa25iZzg0MFhMRllUSHYyN05GWFgzM1ZiL3ZCZ3dkMTVNZ1J4V0l4UmFOUnZmSEdHNHBFK0tpL21QQ3ZDZVF3ei9QMnA5UHBTbXR0dDg2NmRCb1UxM1cxYmR1MkFkdGZmdmxsbFplUHoxVVRyTFcvbFBUSDF0cTloWVdGOHp6UE94WjBKb3lJVFNRUy8rbjcvbUpqeko5STJpS3BON3ZUMnVDU25VTk5UWTN5OHZJVWo4ZjdiVzlxYWxKWldabW1UcDBhVERDTU9vb2JrT1BhMnRyK081Vkt1Y2FZTHg0U2RaRUFBQVo0U1VSQlZJTE9Ja24xOWZWcWFtcFNkM2QzZHR1bm4zNnE1dVptM1hKTC81T0NQVDA5ZXZiWlo3Vm8wU0xObkRsVGRYVjEyckpsUzc5TE44bGtVdmZmZjcvbXpKbWpSWXNXcWFXbHBkOHh6cHc1by9YcjEydisvUG1xcXFyU0k0ODhNdUFzUXc2WWFxMk5UNXc0OGFiZHUzZDNCUjBHRjg3enZFTys3OS9kMjlzN1ZkSXZKSjB4eHB4cm1aN0FUSnc0VVRVMU5XcHFhc3B1czlicXZmZmVVMTFkNXE2S3MyOGxPTjljdXUrKys5VFEwSkE5MXViTm0xVmJXNXN0cmUzdDdabzNiNTU2ZTdOOUZnR2h1QUVoME43ZS9xdWVucDdxb1VlT1BzZHhkUFhWVjZ1eHNURzc3WlZYWHRHOGVmTVVqVWI3alYyM2JwM2k4YmcyYnR5bzV1Wm1OVFEwcUxHeFVaczNiODZPZWZUUlIzWHk1RW05OWRaYmV2SEZGN1Y3OSs1K3gzamlpU2QwNk5BaGJkdTJUZHUzYjFkM2Q3ZWVmdnJwMFgyVEk3ZG84dVRKc2VibTVpK0REb0x2Um50NyszSGY5MnVOTVpkYmEvOG02RHlEaWNWaWFtbHBVVEtaT1JuZjF0YW1ycTR1M1h6enpZT09QOTljcXE2dTF0NjllN05qbTV1YmRmcjBhUjArZkZpU3RIZnZYczJaTTBmNStUemlQR2dVTnlBazJ0dmJqd2Fkb2MveTVjdjE2cXV2S3BWSzZldXZ2OWFiYjc2cDVjdVg5eHR6NHNRSmJkKytYV3ZXck5HMTExNnIvUHg4bFphV2F0V3FWWHI5OWN3enU3dTZ1dlQrKys5cjllclZLaTR1Vm5GeHNlNjg4ODdzTWJxN3U3Vmp4dzQ5OU5CRGlrYWp1dXl5eTdSeTVVcnQzTGx6VE4vdlVIemZmeWNlajM4VGRBNTg5enpQTzVWSUpKNExPc2RnWnMyYXBVc3Z2VlM3ZHUyU0pMM3p6anVxckt4VVVWSFJnTEZEemFXcXFpcDkvUEhINnV6czFJa1RKM1Q4K0hIRllySHNMMUt0cmEyYU8zZnUyTDA1bkJQVkdjQ0lMVnk0VUpzMmJkS3VYYnZVM2QydGFkT21xYXlzVFB2Mzc4K09PWGJzbUt5MW1qNTllci9YWG5YVlZlcnE2bEk2blZabloyZDJXNTlKa3labGYvN3NzODlrclIxUUNxWE1aVmhnUE12UHoxZHRiYTJhbXBxMGVQRmk3ZHk1VXc4Ly9QQ2dZNGVhUzhYRnhab3hZNFphVzF1Vmw1ZW5xcW9xVlZWVjZhV1hYdEtLRlN0MDhPQkJiZGl3WWJUZkVvYUI0Z1pneENaTW1LQ2xTNWVxc2JGUlgzenhoVzY3N2JZQlk2Wk1tU0pKK3VpamovUzk3LzFtN2VDalI0OHFHbzBxRW9sa1M5cng0OGV6UC9lVk9VbTY0b29ySkVsdnYvMjJycnp5eWxGN1AwQlkxZFhWNmE2NzdsSlRVNU42ZTN2UGVWWnNPSE9wNzNKcE9wMVdMQmFUNjdwYXMyYU45dXpabzVLU2trSFA1R0hzY2FrVXdBV3ByNitYNy92cTZ1cFNiVzN0Z1AzRnhjVmFzR0NCMXExYnA0Nk9EcVZTS1IwNGNFRFBQZmRjdHVoTm16Wk4wNmRQMTZaTm01Uk1KdlhKSjU5bzY5YXQyV05FbzFFNWpxT25ubnBLbloyZFNxVlNPbno0Y0w5N2NZRHhyTFMwVk5Gb1ZNODg4NHh1dXVrbVRaZ3dZZEJ4dzVsTGMrZk9sZS83T25EZ2dHNjg4VVpkY3NrbEtpMHQxUXN2dktEcTZweTR4UmFpdUFHNFFIM0ZiTm15WlNvb0tCaDB6T09QUHk3WGRYWFBQZmRvOXV6WldydDJyVzYvL1hiZGV1dXQyVEVORFEzNi9QUFBWVnRicXdjZmZGQkxseTd0ZDR3bm4zeFNrVWhFeTVZdFUyVmxwUjU3N0xHY1hKNEJDSUl4UmdzWEx0U3hZOGV5M3lZOWw2SG1Va2xKaWRMcHRFcEtTcklGc0txcVN1M3Q3ZHpmbGtOTTBBRUFESi9qT0ZiS0xIYUw0TG11SzBueWZaLy9TeTl5ekwzY01wN25IbWZjQUFBQVFvTGlCZ0FBRUJJVU53QUFnSkNndUFFQUFJUUV4UTBBQUNBa0tHNEFBQUFoUVhFREFBQUlDWW9iQUFCQVNGRGNBQUFBUW9MaUJnQUFFQklVTndBQWdKQ2d1QUVBQUlRRXhRMEFBQ0FrS0c0QUFBQWhRWEVEQUFBSUNZb2JBQUJBU0ZEY0FBQUFRb0xpQmdBQUVCSVVOd0FBZ0pDZ3VBRUFBSVFFeFEwQUFDQWtLRzRBQUFBaFFYRURBQUFJQ1lvYkFBQkFTRkRjQUFBQVFvTGlCZ0FBRUJJVU53QUFnSkNndUFFQUFJUkVmdEFCQUl5YzY3cEJSd0RHSmVZZWdzWVpOeUJFckxYeG9ET2dQMnZ0M3FBellQUXg5M0lQY3c4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dkIvbytMUzUrYkFmUGtBQUFBQVNVVk9SSzVDWUlJPSIsCiAgICJUeXBlIiA6ICJmbG93Igp9Cg=="/>
    </extobj>
    <extobj name="ECB019B1-382A-4266-B25C-5B523AA43C14-3">
      <extobjdata type="ECB019B1-382A-4266-B25C-5B523AA43C14" data="ewogICAiRmlsZUlkIiA6ICI2NzIyMDMzOTA5NSIsCiAgICJHcm91cElkIiA6ICI2NTY3OTAwNjYiLAogICAiSW1hZ2UiIDogImlWQk9SdzBLR2dvQUFBQU5TVWhFVWdBQUFvZ0FBQUlWQ0FZQUFBQlNzUTRuQUFBQUNYQklXWE1BQUFzVEFBQUxFd0VBbXB3WUFBQWdBRWxFUVZSNG5PM2NmM1JVNVlILzhjOGRZdEFROFZjZ3FJQnNRT3hXeGVXT2JRZ3FsU3BRWEdTUkJSZFpaZE05NjlHaVI3N2ZzMVZaWWExZklFY1VoUEpqWFJTWHBsSXFGZ1hERDdkaXBTZ0dERG9oVFNCQ3lCNmJTQXBSQ0NHUVFNak1QTjgvTkxNOFFwSUpKTG1UNVAwNngrTnc3NTE3UC9kTzV1R1QrOHdnQ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0Q3JINndBdHdPZjMrLy9aR1BPUXBPOUxTdkk2RU5BT0haZFVLR2w5YlczdC9EMTc5cHoyT2hBQXdEdnR2U0Q2WE5mTmtqVEc2eUJBQjVJZkRBYUg1dWZuVjNzZEJBRGdqVGl2QTF5SWIrOGNqaGt3WUlDbVQ1K3VnUU1IcWx1M2JsN0hBdHFkVTZkT3FhU2tSSXNXTFZKT1RzNmd1TGk0NXlROTZYRXNBSUJIMnZVZFJOZDFQNVEwN0xYWFh0UGd3WU85amdPMGUwZU9ITkdvVWFNVURvZkxkKzNhMWN2clBBQUFiL2k4RG5DQnZpOUpBd2NPOURvSDBDRmNkZFZWdXZMS0srVTRUdklQZi9qRHE3ek9Bd0R3Um5zdmlFbVNtRllHV2xCaVlxSWtLUlFLOWZBNENnREFJKzI5SUFJQUFLQ0ZVUkFCQUFCZ29TQUNBQURBUWtFRUFBQ0FoWUlJQUFBQUN3VVJBQUFBRmdvaUFBQUFMQlJFQUFBQVdDaUlBQUFBc0ZBUUFRQUFZS0VnQWdBQXdFSkJCQUFBZ0lXQ0NBQUFBQXNGRVFBQUFCWUtJZ0FBQUN3VVJBQUFBRmdvaUFBQUFMQlFFTkdpU2t0TGRkOTk5K24wNmRNZDRqZ0FBSFJHRkVTMHFHUEhqcW0wdExUREhBY0FnTTZJZ3RoQmhjTmhaV1ptYXV6WXNVcE5UZFU5OTl5anp6Ly9YSkpVVjFlbmwxOStXV1BHakltc1c3NTh1Y0xoc0NTcG9LQkFmcjlmT1RrNW1qeDVzb1lNR2FMNzc3OC84bnhKV3IxNnRVYU9IS20wdERUTm56OC9zanc5UFYyU2xKYVdKci9mYisxdi9mcjErdkdQZjZ6NTgrZEhsdFhVMUVTZVc3K3MvcTVnWStkd3J1TTA1OXpPekFJQUFHeHhYZ2RBNjFpNGNLRSsvUEJEelo0OVd6ZmVlS05LUzB0MXlTV1hTSkl5TWpKVVdGaW9CUXNXS0NVbFJZV0ZoWm8rZmJxQ3dhQis5ck9mUmZheGR1MWFMVjY4V1BIeDhabzVjNlptejU2dDMvNzJ0enB3NElEbXpadW4vL3pQLzlSTk45MmtMNzc0SXZLY3pNeE1wYWVuYThlT0hZcVBqN2N5NWVUa2FNT0dEVExHV004NW4zTm82RGpSbnR1WldRQUFnSTA3aUIzUThlUEg5ZWFiYityWlo1L1ZMYmZjb3JpNE9LV2twT2pxcTY5V1pXV2xObTdjcUJrelptamd3SUdLaTR2VG9FR0Q5T2lqajJydDJyWFdmaDUvL0hFbEpTV3BlL2Z1bWpScGtvcUtpaFFPaDNYUlJSZkpjUndkT25SSUNRa0p1dkhHRzZQS05XWEtGSFhyMWsySmlZa1hkQTROYWM2NU5TY0xBQUNkRFFXeEF5b3JLMU1vRk5JTk45eHcxcnFEQncvS0dLT1VsQlJyZWQrK2ZWVlJVUkdaaXBXa3E2NjZLdkw0MGtzdmxURkd3V0JReWNuSm1qMTd0bDUrK1dYZGYvLzkyclZyVjFTNWV2ZnUzU0xuMEpEbW5GdHpzZ0FBME5sUUVEdWdLNjY0UXBMTytTV09IajE2U0pKS1NrcXM1UWNPSEZCeWNySjh2dWgrSkVhUEhxME5HellvTlRWVlR6MzFWRlRQY1J3bjhyaCtXdmpVcVZPUlpTZE9uSWpxSEJyU25ITTdNd3NBQUxCUkVEdWc1T1JrRFJzMlRCa1pHU29xS2xJb0ZOSytmZnRVVmxhbXBLUWszWFhYWGNySXlORCsvZnNWQ29XMGUvZHVMVnUyVEZPbVRJbHEvd2NQSGxSZVhwNGN4MUdmUG4xMCt2VHB5R2Y1dW5mdkxrbkt5OHRUVlZWVmcvdm8xNitmRWhJU3RISGpSa2xTYlcydFZxNWNHZFU1TkhTY2xqZzNBQURBbDFRNnJJeU1EQzFhdEVoVHAwNVZkWFcxK3ZYcnA0eU1ERW5TckZtenRIVHBVajMyMkdPcXJLeFU3OTY5bFo2ZXJna1RKa1MxNzFBb3BGbXpacW1zckV6WFhudXQ1c3laRTdramQ5MTExMm44K1BHYU5tMmFFaE1UOWY3Nzc1OXpIMTI3ZGxWR1JvYm16NSt2dDk1NlN6MTY5TkR3NGNPVms1TVQxVGswZEp3TFBUY0FBQ0MxNjNrMjEzV05KQVVDQWErakFCM0crUEhqVlZKU0lzZHgvam9RQ096MU9nOEFvTzB4eFF3QUFBQUxCUkVBQUFBV0NpSUFBQUFzRkVRQUFBQllLSWdBQUFDd1VCQUJBQUJnb1NBQ0FBREFRa0VFQUFDQWhZSUlBQUFBQ3dVUkFBQUFGZ29pQUFBQUxCUkVBQUFBV0NpSUFBQUFzRkFRQVFBQVlLRWdBZ0FBd0VKQkJBQUFnSVdDQ0FBQUFFdDdMNGlISmFtNnV0cnJIRUNIY2VMRUNVbFNseTVkdnZZNENnREFJKzI5SUJaS1VsRlJrZGM1Z0E3aHlKRWpxcWlva0RHbWZPZk9uVWU4emdNQThFYTdMb2lPNDZ5VXBMbHo1eW8zTnpkeTV3TkE4NXc4ZVZMNzl1M1R2Ly83djhzWUUzbHZBUUE2SjhmckFCZkk1N3B1bHFReFhnY0JPcEQ4WURBNE5EOC9uODl1QUVBbjFjWHJBQmZJSER4NDhNMWV2WHA5NlRqT1paSVNKU1Y0SFFwb2g2b2s3WkwwbjdXMXRUL2R2WHYzS2E4REFRQ0FEczUxWGVPNnJ2RTZCd0FBYUZxNy9nd2lBQUFBV2g0RkVRQUFBQllLSWdBQUFDd1VSQUFBQUZnb2lBQUFBTEJRRUFFQUFHQ2hJQUlBQU1CQ1FRUUFBSUNGZ2dnQUFBQUxCUkVBQUFBV0NpSUFBQUFzRkVRQUFBQllLSWdBQUFDd1VCQUJBQUJnb1NBQ0FBREFRa0VFQUFDQWhZSUlBQUFBQ3dVUkFBQUFGZ29pQUFBQUxCUkVBQUFBV0NpSUFBQUFzRkFRQVFBQVlLRWdBZ0FBd0VKQkJBQUFnSVdDQ0FBQUFBc0ZFUUFBQUJZS0lnQUFBQ3dVUkFBQUFGZ29pQUFBQUxCUUVBRUFBR0NoSUFJQUFNRGllQjBBSGMrZ1FZTjZ4OFhGemZ6TzRrZSsvZjhyWnk0TUJvTno4dlB6RDdSTk1nQUFFQTBLSWxyY3hJa1R1eFFYRjVjNWpwUGMySGJHbVBJQkF3WmN1MmJObWxCYlpRTUFBRTNyNG5VQWREeUZoWVhtMm11djdTL3AxaVkyWGZuQkJ4OXNiSXRNQUFBZ2Vud0dFYTBpSEE2L0hjVm0wV3dEQUFEYUdBVVJyY0xuODMxb2pLbG9aSk1qbDExMjJZZHRGZ2dBQUVTTmdvaFdFUWdFNmh6SHlXcGtrNnl0VzdjRzJ5d1FBQUNJR2dVUnJjWnhuQWFua0gwK0g5UExBQURFS0FvaVdzMnhZOGYrSUtucUhLdXFLaXNyUDJqclBBQUFJRG9VUkxTYTR1TGlXbVBNdWI2bHZLRzR1TGkyelFNQkFJQ29VQkRScWhxWVptWjZHUUNBR0VaQlJLdHlIT2Yza21yT1dGVGpPTTU3WHVVQkFBQk5veUNpVlFVQ2dScEovMTMvWjhkeDN2MTJHUUFBaUZFVVJMUTZZMHhrU2puS2YwQWJBQUI0aUlLSVZoY2ZINytwL25GQ1FzS214cllGQUFCQUorRzY3Z2JYZGRkN25RTUFBRFF0enVzQTZEVGVkaHpIZUIwQ0FBQTB6ZkU2QUJybDgvdjkvMnlNZVVqUzl5VWxlUjJva3d0S0twSzBNeGdNL250K2Z2NEJyd09oM2VNOURyU05zT000eGNhWTNGQW85SXMvL2VsUFJWNEhpblVVeE5qbGMxMDNTOUlZcjRQZ25FNkV3K0ZSZVhsNTI3ME9nbmFMOXpqZ0FjZHhUa3NhSHdnRStFeDhJeWlJTWNydjkvK0xNV2I1Z0FFRE5IMzZkQTBjT0ZEZHVuWHpPbGFuRmdxRjlQWFhYMnZkdW5WNjdiWFhKT256MnRyYXY5bXpaODlwcjdPaC9lRTlEclNkY0Rpc3c0Y1BhL1BtelZxNGNLRWN4L25MeFJkZi9MM3M3T3pqWG1lTFZYeUxPVVo5TytXazZkT25hL0Rnd2Z6RkVRTzZkT21pWHIxNjZkRkhIOVV0dDl3aVNYL2R0V3RYMSt0Y2FKOTRqd050eCtmenFXZlBubnJ3d1FjMWZQaHdHV091T1hueTVKMWU1NHBsRk1UWTlYMUpHamh3b05jNThCMk80K2o2NjYrWEpCbGpidlE0RHRvdjN1T0FCODU0ejkzc1pZNVlSMEdNWFVtU3VLc1FveElURXlWSlBwK3ZoOGRSMEg3eEhnYzhVRDkrUytycFpZNVlSMEVFQUFDQWhZSUlBQUFBQ3dVUkFBQUFGZ29pQUFBQUxCUkVBQUFBV0NpSUFBQUFzRkFRQVFBQVlLRWdBZ0FBd0VKQkJBQUFnSVdDQ0FBQUFBc0ZFUUFBQUJZS0lnQUFBQ3dVUkFBQUFGZ29pQUFBQUxCUUVBRUFBR0NoSUFJQUFNQkNRUVFBQUlDRmdnZ0FBQUFMQlJFQUFBQVdDaUlBQUFBc0ZFUUFBQUJZS0lnQUFBQ3dVQkFCQUFCZ29TQUNBQURBUWtFRUFBQ0FoWUlJVHhVVUZNanY5K3YwNmROZVJ3RTZ0ZnIzWWsxTmpXZkhPTmQ0VUZkWHA1VXJWK3FCQng3UTBLRkROV1RJRU4xMzMzM2F1M2R2cStWc2p4cTZ0aGM2eGpKR2QxNFVSQUJBVERwMTZwUWVlZVFSYmRteVJULy8rYysxZGV0V2JkbXlSZE9uVDljbGwxemlkVHpQbEphVzZyNzc3b3U1MGhhcnVYQis0cndPQUFEQXVTeGR1bFMxdGJYNjFhOStwZmo0ZUVsU2ZIeThVbE5UUFU3bXJXUEhqcW0wdE5UckdHZUoxVnc0UDl4QnhEblZUeXVzWDc5ZVAvN3hqelYvL254SjB1blRwL1hpaXk5cStQRGh1djMyMi9YTU04L294SWtUMW5OeWNuSTBlZkprRFJreVJQZmZmNzgrLy96enlINnJxcXIwNUpOUGF1alFvUm96Wm94eWNuS3M0MGF6Lys5bUF0QThxMWV2MXNpUkk1V1dsbmJXK3lnL1B6L3kvcDA0Y2FJS0Nnb2k2K3JxNnZUeXl5OXJ6Smd4U2sxTjFUMzMzS1BseTVjckhBNUxPdmMwWjJOVGxJMk5COEZnVUZsWldYcjQ0WWNqNWZCY29zMjBZY01HalJ3NVVxTkdqZExPblR1MWF0VXFEUjgrWENOR2pOQkhIMzFrYlp1ZG5hMEpFeVlvTFMxTlR6enhoQ29ySzV0OXZNYkd3UXNkUjlQVDB5VkphV2xwOHZ2OURWNmI3NHJtL0pvYW8zZnUzS25Ka3ljck5UVlY5OTU3cjNiczJORmtyc2JPRjdHTGdvaEc1ZVRrYU1PR0RYcjAwVWNsU1hQbXpOSGV2WHUxZXZWcWJkeTRVVWVQSHRWTEw3MWtQV2Z0MnJWYXZIaXhObS9lckY2OWVtbjI3Tm1SZGIvNHhTOTA3Tmd4clYrL1hwbVptZGJnRXUzK3Y1c0pRUFFPSERpZ2VmUG1hYzZjT2ZyZ2d3ODBldlJvYS8zdmZ2YzcvZktYdjlUbXpadDF6VFhYYU02Y09aRjFHUmtaMnJwMXF4WXNXS0RzN0d6Tm5UdFg2OWF0MHl1dnZISmVXUm9iRDBwTFMxVlRVNk9iYjc2NTBYMUVtNm00dUZqdnZQT09oZ3dab2hrelpxaWtwRVNiTm0zU25YZmVxUVVMRmxqYnJsKy9YcSsrK3FxeXNySjArUEJoelpzM3I5bkhhMndjdk5CeE5ETXpVNUswWThjT0JRS0JScS9QdVRSMmZrMk4wZFhWMVpvNWM2YTJiZHVtTysrOFU4OC8vM3lUdWFJNVh3QlJjbDNYdUs1cnZKS2ZuMjljMXpWNzkrNk5MS3VvcURCK3Y5L3MyN2N2c3V6amp6ODJkOXh4aC9XYzB0TFN5UHJzN0d6ajkvdE5LQlF5UjQ0Y01hN3JtajE3OWtUV2I5KyszYml1YTJwcmE2UGUvNW1adkxKNDhXTGp1cTd4Ky8zVHZmNVpRZnZrMVh2ODBLRkR4dS8zbTZ5c0xHdDUvZnZyejMvK2MyVFpqaDA3SXUvZm8wZVBHci9mYi9MeThxem5aV1ZsbWJ2dnZ0dmFSM1YxOVZuN3JhMnR0ZFkzTlI3czNidlh1SzVyS2lzckd6eVg1bVFxS3lzenhoanp5U2VmV0gvKzlOTlBqZXU2SmhnTVJyYjk0b3N2SXZ0Njc3MzN6TzIzMzk3czR6VTBEbDdvT1ByZGEvcmQ2M3ptdFcvbytqZDBmazI5SnZWT25qeHBDZ3NMemJKbHk0enJ1cWF1cnE3QlhFMmRyeGRXclZwbHZuMy8vZExyY1NDVzhSbEVOS3AzNzk2Ung0Y09IWkl4Umc4ODhNQloyOVhWMVVVZVgzWFZWWkhIbDE1NnFZd3hDZ2FES2k4dmx5VDE3ZHMzc2o0eE1iSForejh6RTREbVNVNU8xdXpaczdWbzBTTDk1amUvMGIvOTI3OXA4T0RCa2ZVOWV2U0lQTzdXclZ2ay9Ydnc0RUVaWTVTU2ttTHRyMi9mdnFxb3FJaE1zVWFycWZIZzZxdXZsdU00S2k0dWJuQWF0VG1aTHIvOGNrbFNRa0tDSkNrcEtVbVMxTFZyVjBsU0tCU0tiTnV6WjgvSTR4NDllcWltcGtiaGNMaFp4MnRvSEx6UWNiU2g2ZmI2NWJXMXRaRnpsTDZaM3UzU3BZdjF2SWJPcjZuWFJKS1dMRm1pOWV2WGE5Q2dRWkZyMTlocjM5VDVYblRSUlEwK0Y5NmlJS0pSanVORUhsOTU1WldTcEUyYk5xbFhyMTdOM2xmOVFQUFZWMTlGSHRjUFNNM1ovNW1aQURUZjZOR2pkZmZkZDJ2eDRzVjY2cW1uOVA3Nzd6ZjVuUHJpV0ZKU29wdHV1aW15L01DQkEwcE9UcGJQNTR1VWtGT25Ua1ZLU2tPZk5XdHFQT2pldmJ0U1UxUDE2MS8vdXNHQ0dFMm04M0hpeElsSS9wS1NFdlhzMlZNK242OUZqbmVoNDJoRCt2VHBJNS9QcDRLQ0FnMGJOaXl5dkxDd1VQMzc5N2UyYmVqOG1ucE5EaHc0b016TVRLMVpzMFlwS1NuYXNXT0gzbnZ2dlVaenRkYjVvdlh4R1VSRUxUazVXYTdyYXY3OCtTb3ZMMWNvRkZKUlVaRjI3dHdaMWZQNzlPbWpsSlFVTFZteVJGVlZWU29ySzlQcnI3L2VZdnNIMExTREJ3OHFMeTlQanVPb1Q1OCtPbjM2dEl3eFRUNHZLU2xKZDkxMWx6SXlNclIvLzM2RlFpSHQzcjFieTVZdDA1UXBVeVJKL2ZyMVUwSkNnalp1M0NqcG03dFpLMWV1UE9mK21ob1BKT25wcDUvV25qMTc5TlJUVDZtNHVGaWhVRWhWVlZYNjR4Ly9xUC81bi8rSkt0UDVXTHAwcWFxcnExVlNVcUlWSzFibzNudnZqZm9hTktVbHhybnUzYnRMa3ZMeThsUlZWU1hwbXp1akkwZU8xTHg1ODVTVGs2UHk4bkp0MmJKRksxYXMwTVNKRTZNNnY2WmVrMkF3S09tYm42R3FxaXE5OGNZYlRlWmlYRysvS0lob2xoZGVlRUUrbjA4VEprelFiYmZkcHVlZWV5NnF2MXpxelowN1Y0Y1BIOWFJRVNQMDlOTlBhL3o0OFMyNmZ3Q05DNFZDbWpWcmxtNjc3VGF0WHIxYWMrYk1pZnF1L0t4WnMrVDMrL1hZWTQ4cExTMU56ejc3ck5MVDB6VnAwaVJKMzB6WFptUms2SzIzM3RMWXNXTTFkZXBVRFIwNnRNSDlOVFVlOU8zYlY2dFdyVkppWXFJZWYveHhEUmt5UkdQR2pOR3FWYXNVRnhjWFZhYnpNV2pRSUkwYk4wNFBQZlNRMHRMUzlQREREMGQ5RGFKeG9lUGNkZGRkcC9IangydmF0R242KzcvLys4anltVE5uS2kwdFRUTm16TkRZc1dPMVpNa1NQZkxJSTJkZDE4Yk9yN0hYcEYrL2ZwbzBhWktlZlBKSlRaa3k1YXpYdHFGY2pPdnRFM04xTWNwMVhTUHB2TDZoaHRhM1pNa1NaV1pteW5HY2Z3c0VBbk85em9QMmgvZDQ3Q2tvS0ZCNmVycTJiZHRtZlk2dm8ram81eGV0My83MnQvWGZvbDZVbTV2N2Y3ek9FNnU0Z3dnQUFBQUxCUkVBQUFBV3ZzVU1BSUNrbTIrK3VVTlArWGYwODBQTDRnNGlBQUFBTEJSRUFBQUFXQ2lJQUFBQXNGQVFBUUFBWUtFZ0FnQUF3RUpCQkFBQWdJV0NDQUFBQUFzRkVRQUFBQllLSWdBQUFDd1VSQUFBQUZnb2lBQUFBTEJRRUFFQUFHQ2hJQUlBQU1CQ1FRUUFBSUNGZ2dnQUFBQUxCUkVBQUFBV0NpSUFBQUFzRkVRQUFBQllLSWdBQUFDd1VCQUJBQUJnb1NBQ0FBREFRa0VFQUFDQWhZSVl1dzVMVW5WMXRkYzVjQTRuVHB5UUpJWEQ0YTg5amdJQVFJdWpJTWF1UWtrcUtpcnlPZ2Urd3hnVGVWMGN4OW5qY1J5MFgvd1NDSGlnL2hkOFNWOTVtU1BXVVJCamxPTTRLeVZwN3R5NXlzM05QZk1IR2g0SmhVSTZkT2lRbGkxYnB2ejhmRW42dkxhMk50ZnJYR2kzK0NVUThNQVo3N2tDTDNQRU9zZnJBR2lRejNYZExFbGp2QTZDY3pvUkRvZEg1ZVhsYmZjNkNOb252OS8vTDhhWTVRTUdETkRUVHordGdRTUhLakV4MGV0WVFJY1VEb2QxK1BCaGJkNjhXUXNYTHBUak9IKzUrT0tMdjVlZG5YM2M2Mnl4aW9JWTIzeURCdy8rcWVNNEQwbTZVVktTMTRFNnVUckhjWXFNTVR1RHdlQ3orZm41Qjd3T2hIYU5Yd0lCRHppT2MxclMrRUFnc01uckxMR01nb2cyNGJxdWthVGMzRngrNW9EL3hTK0JRTnNJU1NxV3RDc2NEaitibDVlMzMrdEFBUFJOUWF3dmlRRFEzakdtb2FQalN5b0FBQUN3VUJBQkFBQmdvU0FDQUFEQVFrRUVBQUNBaFlJSUFBQUFDd1VSQUFBQUZnb2lBQUFBTEJSRUFBQUFXQ2lJQUFBQXNGQVFBUUFBWUtFZ0FnQUF3RUpCQkFBQWdJV0NDQUFBQUFzRkVRQUFBQllLSWdBQUFDd1VSQUFBQUZnb2lBQUFBTEJRRUFFQUFHQ2hJQUlBQU1CQ1FRUUFBSUNGZ2dnQUFBQUxCUkVBQUFBV0NpSUFBQUFzRkVRQUFBQlk0cndPQUFCQUxCczBhRkR2dUxpNG1lZGE1N3J1c2pQL0hBd0c1K1RuNXg5b20yUkE2NkVnQWdEUWlCdHV1T0ZnY1hIeE9NZHhrcyt4K3BINkI4YVk4aHR1dU9HeC9QejhOa3dIdEE2bW1BRUFhTVNhTld0Q1BwOXZYUlNicmwyelprMm8xUU1CYllBN2lHaHhUTWNBNkdqQzRmRGJqdU04MnNSbWI3ZEpHS0FOVUJEUjRwaU9BZERSK0h5K0Q4UGhjSVhqT0ZjMnNNbVJ5eTY3N01NMkRRVzBJcWFZMGVLWWpnSFEwUVFDZ1RySGNiSWEyU1JyNjlhdHdUWUxCTFF5Q2lKYVJUZ2NqbWFxaGVrWUFPMkc0emdOamxrK240L3hEQjBLQlJHdHd1ZnpmV2lNcVdoa0U2WmpBTFFyeDQ0ZCs0T2txbk9zcXFxc3JQeWdyZk1BclltQ2lGYkJkQXlBanFhNHVMaldHTFB4SEtzMkZCY1gxN1o1SUtBVlVSRFJhcGlPQWREUk5EQ3VNWjZodzZFZ290VXdIUU9nbzNFYzUvZVNhczVZVk9NNHpudGU1UUZhQ3dVUnJZYnBHQUFkVFNBUXFKSDAzL1YvZGh6bjNXK1hBUjBLQlJHdGl1a1lBQjJOTVNZeWhrWDVMellBN1E0RkVhMks2UmdBSFUxOGZQeW0rc2NKQ1FtYkd0c1dhSzhvaUdoVlRNY0E2R2h5Y25LcUpHMlV0Q0U3Ty91NDEzbUExa0JCUkt0ak9nWkFCL1IyWS85U0E5RGVPVjRIUU1lWG1wcmF2YTZ1N3Bna1hYTEpKZDM1alJ1ZGdNL3Y5Lyt6TWVZaFNkK1hsT1IxSUFCUnEzTWNwOGdZa3hNS2haNzkwNS8rVk9aMUlDOVFFTkVtWE5mZElNbms1dWFPOVRvTDBNcDhydXRtU1JyamRSQUFGOFp4bk9PU1JnUUNnUnl2czdTMU9LOERvTk40MjNFYzQzVUlvTFY5ZStkd3pJQUJBelI5K25RTkhEaFEzYnAxOHpvV2dDZ0ZnMEY5L2ZYWGV2dnR0L1dyWC8zcVVrbXYrZjErTnhBSTFIbWRyUzExdGp1SVRQdWdzeWt4eHV6eCtYelBCd0tCajcwTzB4bTRydnVocEdHdnZmYWFCZzhlN0hVY0FPZkpHS04vK3FkLzBwNDllMlNNK2NHdVhicys4enBUVytwTVgxTHh1YTZiWll4WkxtbVlLSWZvSEs1ekhPY2VZOHcyMTNYL3I5ZGhPb252UzlMQWdRTzl6Z0hnQWppT28rdXZ2MTZTNVBQNWJ2UTRUcHZyTkZQTVRQdWdzekhHcUxLeVVqazVPY3JJeURBblQ1NTg0ZFpiYjMzM3M4OCsyK2QxdGc0dVNSTGpDOUFCSkNZbTFqL3M0V1VPTDNTYU80amZUaXRyK3ZUcEdqeDRNSU0zT2p6SGNYVEZGVmZvSnovNWlhWk1tZUlZWXk0S2hVSVR2YzRGQUloOW5hWWdpbWtmZEdJREJneVFKRG1PMCttbVNRQUF6ZGVaQ2lMVFB1aTBFaElTNmg5MnVta1NBRUR6ZGFhQ0NBQUFnQ2hRRUFFQUFHQ2hJQUlBQU1CQ1FRUUFBSUNGZ2dnQUFBQUxCUkVBQUFBV0NpSUFBQUFzRkVRQUFBQllLSWdBQUFDd1VCQUJBQUJnb1NBQ0FBREFRa0VFQUFDQWhZSUlBQUFBQ3dVUkFBQUFGZ29pQUFBQUxCUkVBQUFBV0NpSUFBQUFzRkFRQVFBQVlLRWdBZ0FBd0VKQkJBQUFnSVdDQ0FBQUFBc0ZFUUFBQUJZS0lnQUFBQ3dVUkFBQUFGZ29pUEJVUVVHQi9INi8vSDYvYnIzMVZnMGZQbHhUcDA3VmxpMWJyTzNLeThzMWJ0dzRoY1BoUnZkeit2VHB5T09mL3ZTbkRSNTM4dVRKa2UwQjRFSzE1bGhXVTFQVDREWVhrcFh4RDQyaElLTE5sSmFXNnI3Nzdqdm5vTFJ0MnpaOSt1bW5XcnQycmNhTkc2Y2xTNWJvdWVlZWl3eWl5Y25KZXVlZGQrVHpSZjhqdTMvL2ZuMysrZWRuTFE4RUF2cnl5eS9QLzBUT1UyUG5ENkQ5YU91eHpFdU1XNTFYKy9nSlJZZHc3Tmd4bFphV05yamVjUnhkY2NVVkdqbHlwSDc5NjE4ckVBam9kNy83M1hrZnorLzNhL1hxMVdjdGYrT05OelI0OE9EejN1LzVhdXI4QWJRUGJUMldlWWx4cS9PaUlMYWljRGlzek14TWpSMDdWcW1wcWJybm5uc2lkN1RxNnVyMDhzc3ZhOHlZTVpGMXk1Y3ZqL3lXV1Q4RnNHSERCbzBjT1ZLalJvM1N6cDA3dFdyVktnMGZQbHdqUm96UVJ4OTlaRzJibloydENSTW1LQzB0VFU4ODhZUXFLeXNqV2FJOVhrNU9qaVpQbnF3aFE0Ym8vdnZ2dCs3QW5UNTlXaSsrK0tLR0R4K3UyMisvWGM4ODg0eE9uRGdSOWZQVDA5TWxTV2xwYWZMNy9ZMWV1KzdkdStzZi8vRWY5ZmJiYjF2N3I1OXFxYXFxMHBOUFBxbWhRNGRxekpneHlzbkpPV3NmRXlkTzFPYk5tM1gwNk5ISXNyLzg1Uy9LenM3VzJMRmpyVzJqdlQ1blR2V2NheXFvcGM0ZmlDV01aZDZPWlkySjVwbzFkWXlkTzNkcTh1VEpTazFOMWIzMzNxc2RPM1kwZWE2TlhVTjBEQlRFVnJSdzRVS3RYYnRXczJmUFZuWjJ0cFl1WGFyTEw3OWNrcFNSa2FHdFc3ZHF3WUlGeXM3TzF0eTVjN1Z1M1RxOThzb3IxajZLaTR2MXpqdnZhTWlRSVpveFk0WktTa3EwYWRNbTNYbm5uVnF3WUlHMTdmcjE2L1hxcTY4cUt5dExodzhmMXJ4NTh5THJvajNlMnJWcnRYanhZbTNldkZtOWV2WFM3Tm16SSt2bXpKbWp2WHYzYXZYcTFkcTRjYU9PSGoycWwxNTZLZXJuWjJabVNwSjI3TmloUUNEUTVQVzcvdnJyOWVjLy8vbWNuOVg1eFM5K29XUEhqbW45K3ZYS3pNeTBCclI2cnV1cVg3OStXcmR1WFdUWm0yKytxUi85NkVkS1RrNjJ0bzMyK2pTbEpjOGZpQldNWmQ2T1pkRm83Sm8xZFl6cTZtck5uRGxUMjdadDA1MTMzcW5ubjMrK3lYT041aG9DN1lMcnVzWjFYZE5XcXFxcXpBOSs4QVB6NmFlZm5yWHU2TkdqeHUvM203eThQR3Q1VmxhV3VmdnV1NDB4eHVUbjV4dlhkVTFaV1preHhwaFBQdm5FK3ZPbm4zNXFYTmMxd1dBd3N1MFhYM3dSMmRkNzc3MW5ici85OW1ZZnI3UzBOTEkrT3p2YitQMStFd3FGVEVWRmhmSDcvV2Jmdm4yUjlSOS8vTEc1NDQ0N29ucittZHZVMXRaR3RxbGZWbDFkZmRaMSt1U1RUMHhxYXVwWjJ4MDVjc1M0cm12MjdOa1QyWGI3OXUyUmZaKzViVlpXbGhrOWVyUUpCb09tcHFiRy9PaEhQeko1ZVhsV2x1WmNuek56bnJtUDh6My90bEwvOCtPNjdoKzhmaTkyZEcwOTFyUTJ4ckxZR012T2RLNnhwNkZyMXRReDZwMDhlZElVRmhhYVpjdVdHZGQxVFYxZFhZUG4ydFExN0VnV0xGaGdYTmMxZnIvLzUxNlBMVzB0enVzQUhWVlpXWmxDb1pCdXVPR0dzOVlkUEhoUXhoaWxwS1JZeS92MjdhdUtpZ3JydDh6NjM5SVRFaElrU1VsSlNaS2tybDI3U3BKQ29WQmsyNTQ5ZTBZZTkralJRelUxTlFxSHc4MDYzbFZYWFJWNWZPbWxsOG9ZbzJBd3FFT0hEc2tZb3djZWVPQ3M4Nm1ycTJ2eStmSHg4V2M5cnlrRkJRWDYzdmUrZDlieTh2THlTUDU2aVltSjU5ekhUMzd5RXkxWnNrUi8vT01mZGZUb1VmWHAwMGUzM0hLTENnb0tJdHMwNS9vMHBTWFBINGdGakdYZWpXWDF4NnF0clkxY04rbWI2ZDB1WGJwWVdScTZadEdNbDB1V0xOSDY5ZXMxYU5DZ3lPdlIyTGpYMURXODZLS0xHbnd1Mmc4S1lpdTU0b29ySkgzekRiQWJiN3pSV3RlalJ3OUpVa2xKaVc2NjZhYkk4Z01IRGlnNU9mbTh2OTEyNHNTSnlDQlNVbEtpbmoxN3l1Znp0Y2p4cnJ6eVNrblNwazJiMUt0WHIvUEsxeHhmZi8yMTNuenpUZjM4NTJmLzBsWS91SDMxMVZlUngvV0Q0SGZGeDhkci9QanhXcmR1blk0Y09hSXBVNmFjdFUwMDE2ZCtJRDUxNmxUa0d2TjVHM1FHakdVWDVrTEdzajU5K3Nqbjg2bWdvRUREaGcyTExDOHNMRlQvL3YydGZUVjB6Wm82eG9FREI1U1ptYWsxYTlZb0pTVkZPM2JzMEh2dnZkZm9PYlgxTllRMytQZVBHVVFBQUJGWlNVUkJWQXhpSzBsT1R0YXdZY09Va1pHaG9xSWloVUloN2R1M1QyVmxaVXBLU3RKZGQ5MmxqSXdNN2QrL1g2RlFTTHQzNzlheVpjdk9XV0NpdFhUcFVsVlhWNnVrcEVRclZxelF2ZmZlSzBrdGNyems1R1M1cnF2NTgrZXJ2THhjb1ZCSVJVVkYycmx6WjlUNXVuZnZMa25LeTh0VFZWWFZXZXVOTWFxb3FOQzc3NzZyOVBSMC9lM2YvcTFHalJwMTFuWjkrdlJSU2txS2xpeFpvcXFxS3BXVmxlbjExMTl2OExnVEowNVVibTZ1S2lvcU5HTEVpTFBXUjNOOSt2WHJwNFNFQkczY3VGSFNONy9ScjF5NU11cHpqK2I4Z1ZqRVdIYTJ0aHJMRWhJU05ITGtTTTJiTjA4NU9Ua3FMeS9YbGkxYnRHTEZDazJjT0RHcWE5YlVNWUxCb0tSdjdnWlhWVlhwalRmZWFQSmNXK0lhSXZaeEI3RVZaV1JrYU5HaVJabzZkYXFxcTZ2VnIxOC9aV1JrU0pKbXpacWxwVXVYNnJISEhsTmxaYVY2OSs2dDlQUjBUWmd3NGJ5UE4yalFJSTBiTjA2MXRiVWFQWHEwSG43NDRjaTZsamplQ3krOG9MbHo1MnJDaEFtcXE2dFRTa3FLcGsyYkZ2WHpyN3Z1T28wZlAxN1RwazFUWW1LaTNuLy8vY2k2Tys2NFE0N2pxSHYzN3JycHBwczBZOFlNRFIwNnRNRjl6WjA3Vjg4OTk1eEdqQmloNjYrL1hoTW1UTkNlUFh2T3VXMzlYeXA5Ky9adGNPcWpxZXZUdFd0WFpXUmthUDc4K1hycnJiZlVvMGNQRFI4K3ZGbmZPR3pzL0lGWXhsaG1hOHV4Yk9iTW1WcTRjS0ZtekppaDQ4ZVA2NXBycnRFamp6eWk4ZVBIVy90cDdKbzFkb3grL2ZwcDBxUkpldkxKSjlXelowOU5talJKMmRuWlRaN3JoVjVEeEQ3SDZ3QnR4WFZkSTZsRGZudTBvS0JBNmVucDJyWnRtL1U1RmFCZVRrNk9wazZkS2trZjVPYm0zdTExbm82c0k0ODFyWTJ4clBtNFpxMXI0Y0tGK3MxdmZpUEhjWjRNQkFMenZjN1RscGhpQmdBQWdJV0NDQUFBQUF1ZlFld0Ficjc1WnFhekFMUjdqR1hOeHpWRGErRU9JZ0FBQUN3VVJBQUFBRmdvaUFBQUFMQlFFQUVBQUdDaElBSUFBTUJDUVFRQUFJQ0ZnZ2dBQUFBTEJSRUFBQUFXQ2lJQUFBQXNGRVFBQUFCWUtJZ0FBQUN3VUJBQkFBQmdvU0FDQUFEQVFrRUVBQUNBaFlJSUFBQUFDd1VSQUFBQUZnb2lBQUFBTEJSRUFBQUFXQ2lJQUFBQXNGQVFBUUFBWUtFZ0FnQUF3RUpCQkFBQWdLVXpGY1REa2xSZFhlMTFEcUROMWRUVTFELzgyc3NjQUlEMm9UTVZ4RUpKS2lvcThqb0gwT2FLaTRzbFNjYVlQUjVIQVFDMEE1Mm1JRHFPczFLUzVzNmRxOXpjWEowNGNjTHJTRUNyQ29mRHFxaW8wTzkvLzN1OS92cnJ4bkdjdWk1ZHVxenhPaGNBSVBiRmVSMmdyUVFDZ1JXdTYvNWRjWEh4bUljZmZ0anJPRUJiY3lROUhRZ0U5bmtkQkFBUSt6ck5IVVJKNGR6YzNMOHp4dnlMcEEvMTdXY1NnUTd1ejVJMk9ZNXpSMjV1N2tLdnczUVNmTjRaNkNET21HM3NkSi9mN2pSM0VMOFYzclZyMTM5SitpK3ZnM1EycnVzYVNjck56WFc4emdLMHNrSkp3NHFLaWpSNDhHQ3Zzd0E0VDhZWTdkKy9YNUlVRG9jNzNlZTNPOU1kUkFCb2RYemVHV2pmZ3NHZ0RoNDhxUC80ai8vUW5qMTdKR20zeitmN2s5ZTUyaHAzYzlBbXVJT0lUc1RudW02V3BERmVCd0Z3WVJ6SE9TNXBSQ0FReVBFNlMxdmpEaUlBdEN3Kzd3eTBiM1dTZGp1TzgxL2hjUGg3bmJFY0FtM0dkVjFUZnhjUkFBREVOdTRnQWdBQXdFSkJCQUFBZ0lXQ0NBQUFBQXNGRVFBQUFCWUtJZ0FBQUN3VVJBQUFBRmdvaUFBQUFMQlFFQUVBQUdDaElBSUFBTUJDUVFRQUFJQ0ZnZ2dBQUFBTEJSRUFBQUFXQ2lJQUFBQXNGRVFBQUFCWUtJZ0FBQUN3VUJBQkFBQmdvU0FDQUFEQVFrRUVBQUNBaFlJSUFBQUFDd1VSQUFBQUZnb2lBQUFBTEJSRUFBQUFXQ2lJQUFBQXNGQVFBUUFBWUtFZ0FnQUF3RUpCQkFBQWdJV0NDQUFBQUFzRkVRQUFBQllLSWdBQUFDd1VSQUFBQUZnb2lBQUFBTEJRRUFFQUFHQ2hJQUlBQU1CQ1FRUUFBSUNGZ2dnQUFBQUxCUkVBQUFBV0NpSUFBQUFzRkVRQUFBQllLSWdBQUFDd1VCQUJBQUJnb1NBQ0FBREFRa0VFQUFDQWhZSUlBQUFBQ3dVUkFBQUFGZ29pQUFBQUxCUkVBQUFBV0J5dkE2RGpHVFJvVU8rNHVMaVozMW44eUxmL2YrWE1oY0ZnY0U1K2Z2NkJ0a2tHQUFDaVFVRkVpNXM0Y1dLWDR1TGlNc2R4a2h2YnpoaFRQbURBZ0d2WHJGa1RhcXRzQUFDZ2FWMjhEb0NPcDdDdzBGeDc3Ylg5SmQzYXhLWXJQL2pnZzQxdGtRa0FBRVNQenlDaVZZVEQ0YmVqMkN5YWJRQUFRQnVqSUtKVitIeStENDB4Rlkxc2N1U3l5eTc3c00wQ0FRQ0FxRkVRMFNvQ2dVQ2Q0emhaald5U3RYWHIxbUNiQlFJQUFGR2pJS0xWT0k3VDRCU3l6K2RqZWhrQWdCaEZRVVNyT1hiczJCOGtWWjFqVlZWbFplVUhiWjBIQUFCRWg0S0lWbE5jWEZ4cmpEblh0NVEzRkJjWDE3WjVJQUFBRUJVS0lscFZBOVBNVEM4REFCRERLSWhvVlk3ai9GNVN6Um1MYWh6SGVjK3JQQUFBb0drVVJMU3FRQ0JRSSttLzYvL3NPTTY3M3k0REFBQXhpb0tJVm1lTWlVd3BSL2tQYUFNQUFBOVJFTkhxNHVQak45VS9Ua2hJMk5UWXRnQUFBT2drWE5mZDRMcnVlcTl6QUFDQXBzVjVIUUNkeHR1TzR4aXZRd0FBZ0tZNVhnZG9CVDYvMy8vUHhwaUhKSDFmVXBMWGdZQlk0empPQVdQTUhtUE0vRjI3ZHYzQjZ6d0FnTmpTMFFxaXozWGRMRWxqdkE0Q3RDUC9MemMzOXptdlF3QUFZa2VIS29oK3YvOWZqREhMQnd3WW9PblRwMnZnd0lIcTFxMmIxN0dBbUdLTVVWVlZsUUtCZ09iTW1XT09IVHRtSlAwd056YzM0SFUyQUVCczZPSjFnSlowOWRWWEw1UjAzWXN2dnFqQmd3Y3JQajdlNjBoQXpIRWNSeGRmZkxIKzZxLytTbDI2ZEhFKytlUVR4eGh6L05DaFE1dTl6Z1lBaUEwZDdaKzUrYjRrRFJ3NDBPc2NRTHRRLzE1eEhPZEdqNk1BQUdKSVJ5dUlTWktZVmdhaWxKaVlXUCt3aDVjNUFBQ3hwYU1WUkFBQUFGd2dDaUlBQUFBc0ZFUUFBQUJZS0lnQUFBQ3dVQkFCQUFCZ29TQUNBQURBUWtFRUFBQ0FoWUlJQUFBQUN3VVJBQUFBRmdvaUFBQUFMQlJFQUFBQVdDaUlBQUFBc0ZBUUFRQUFZS0VnQWdBQXdFSkJCQUFBZ0lXQ0NBQUFBQXNGRVFBQUFCWUtJZ0FBQUN3VVJBQUFBRmdvaUFBQUFMQlFFQUVBQUdDaElBSUFBTUJDUVVTcitkZC8vVmM5OGNRVDFyS2FtaHFscHFacStmTGwxdkxWcTFmcjdydnZWbmw1dWNhTkc2ZHdPS3lDZ2dMNS9YN1YxTlEwK1BoTTljdFBuejdkNnVjR0FFQkhSa0ZFaXlndExkVjk5OTFubGJPaFE0ZHExNjVkQ2dhRGtXVTVPVGtLaDhQS3ljbXhudi9aWjU4cE5UVlZ5Y25KZXVlZGQrVHpkYjRmelhOZFF3QUF2TkQ1L2haR3F6aDI3SmhLUzB1dFpiZmRkbHZramwrOTdkdTM2Mi8rNW05VVVGQ2dreWRQU3BLTU1Rb0VBa3BMUzJ2VHpMSG1YTmNRQUFBdlVCRFBVemdjVm1abXBzYU9IYXZVMUZUZGM4ODkrdnp6enlWSmRYVjFldm5sbHpWbXpKakl1dVhMbHlzY0RrdjYzNm5RRFJzMmFPVElrUm8xYXBSMjd0eXBWYXRXYWZqdzRSb3hZb1ErK3VnamE5dnM3R3hObURCQmFXbHBldUtKSjFSWldSbkpFdTN4Y25KeU5IbnlaQTBaTWtUMzMzOS9KSzhrblQ1OVdpKysrS0tHRHgrdTIyKy9YYzg4ODR4T25EZ1I5ZlBUMDlNbFNXbHBhZkw3L1pLa1hyMTZLU1VseGJwYnVHUEhEajM0NElPS2o0OVhibTZ1Skttb3FFaFZWVlVhTW1SSWc5UEh6ZFZVNXVhOEJzMjV4bWZtUG5QSyszeXZJUUFBWHFBZ25xZUZDeGRxN2RxMW1qMTd0ckt6czdWMDZWSmRmdm5sa3FTTWpBeHQzYnBWQ3hZc1VIWjJ0dWJPbmF0MTY5YnBsVmRlc2ZaUlhGeXNkOTU1UjBPR0ROR01HVE5VVWxLaVRaczI2YzQ3NzlTQ0JRdXNiZGV2WDY5WFgzMVZXVmxaT256NHNPYk5teGRaRiszeDFxNWRxOFdMRjJ2ejVzM3ExYXVYWnMrZUhWazNaODRjN2QyN1Y2dFhyOWJHalJ0MTlPaFJ2ZlRTUzFFL1B6TXpVOUkzQlRBUUNFU1dEeDA2VkR0MzdwUWtmZkhGRnpweTVJaFNVMVAxd3gvK01GSWNQLzMwVS9YdjMxOUpTVW5OZWcyaTBWaG1LZnJYSU5wcmZDRjVHcnFHQUFDME5RcmllVGgrL0xqZWZQTk5QZnZzczdybGxsc1VGeGVubEpRVVhYMzExYXFzck5UR2pSczFZOFlNRFJ3NFVIRnhjUm8wYUpBZWZmUlJyVjI3MXRyUFAvekRQeWdoSVVIMzNIT1BLaW9xbEo2ZXJvU0VCSTBhTlVwZmZ2bWxRcUZRWk51Zi9leG51dkxLSzlXelowK2xwNmRIN200MTUzaVBQLzY0a3BLUzFMMTdkMDJhTkVsRlJVVUtoOE02ZXZTbzNuMzNYVTJmUGwzSnljbTYvUExMOWVDREQrcUREejZJNnZtTkdUcDBxSGJ2M3EyYW1ocHQzNzVkZ3djUDFzVVhYNndoUTRaRUN1Sm5uMzNXYXRQTFRXV081alZvempXKzBEd0FBTVNDT0s4RHRFZGxaV1VLaFVLNjRZWWJ6bHAzOE9CQkdXT1VrcEppTGUvYnQ2OHFLaXFzTWxCL3h6RWhJVUdTSW5mUXVuYnRLa2xXUWV6WnMyZmtjWThlUFZSVFU2TndPTnlzNDExMTFWV1J4NWRlZXFtTU1Rb0dnenAwNkpDTU1YcmdnUWZPT3ArNnVyb21ueDhmSDMvVzgrb05IanhZOGZIeENnUUMycjU5ZTZRSXBxV2xhZTdjdWZycXE2K1VtNXVyU1pNbU5iaVA3Nm8vWG0xdGJlVGFTZDlNazNmcDBzWEswMURtZXRHOEJzMjV4azA1bjJzSUFFQmI0dzdpZWJqaWlpc2s2WnhmS09qUm80Y2txYVNreEZwKzRNQUJKU2Nubi9lM2Mrcy9EMWkvNzU0OWU4cm44N1hJOGE2ODhrcEowcVpObXhRSUJLei9McnJvb3ZQS1d5OCtQbDQvK01FUDlQSEhIeXMzTnpkU0VIdjM3cTFycjcxV3I3Lyt1b0xCb0Z6WGpYcWZmZnIwa2MvbnM3NzhJa21GaFlYcTM3Ly9CZVU5bDJpdWNYM0JPM1hxVkdUOW1hOFpBQUR0Q1FYeFBDUW5KMnZZc0dIS3lNaFFVVkdSUXFHUTl1M2JwN0t5TWlVbEplbXV1KzVTUmthRzl1L2ZyMUFvcE4yN2QydlpzbVdhTW1YS2VSOXo2ZEtscXE2dVZrbEppVmFzV0tGNzc3MVhrbHJrZU1uSnlYSmRWL1BuejFkNWVibENvWkNLaW9vaW54Mk1SdmZ1M1NWSmVYbDVxcXFxc3RiZGR0dHQycng1c3k2NzdESU5HREFnc2p3dExVM3IxNitQM0dXTVZrSkNna2FPSEtsNTgrWXBKeWRINWVYbDJySmxpMWFzV0tHSkV5ZEd2WjlvUlhPTisvWHJwNFNFQkczY3VGSFNOM2MzVjY1YzJhempOSFlOQVFCb1Mwd3huNmVNakF3dFdyUklVNmRPVlhWMXRmcjE2NmVNakF4SjBxeFpzN1IwNlZJOTl0aGpxcXlzVk8vZXZaV2VucTRKRXlhYzkvRUdEUnFrY2VQR3FiYTJWcU5IajliRER6OGNXZGNTeDN2aGhSYzBkKzVjVFpnd1FYVjFkVXBKU2RHMGFkT2lmdjUxMTEybjhlUEhhOXEwYVVwTVROVDc3NzhmV1RkMDZGQTkvL3p6a1ZKYkx5MHRUVys5OWRaNWZmNXc1c3laV3Jod29XYk1tS0hqeDQvcm1tdXUwU09QUEtMeDQ4YzNlMS9SYU9vYWQrM2FWUmtaR1pvL2Y3N2VldXN0OWVqUlE4T0hEei9yMzN0c1RHUFhFQUNBdHVSNEhhQWx1YTVySkhXb2I0QVdGQlFvUFQxZDI3WnRzejV2QjdTRXdzSkNQZlRRUTVJVXlNM052ZFhyUEFDQTJNQVVNd0FBQUN3VVJBQUFBRmo0REdLTXUvbm1tenZVbERrQUFJaDkzRUVFQUFDQWhZSUlBQUFBQ3dVUkFBQUFGZ29pQUFBQUxCUkVBQUFBV0NpSUFBQUFzRkFRQVFBQVlLRWdBZ0FBd0VKQkJBQUFnSVdDQ0FBQUFBc0ZFUUFBQUJZS0lnQUFBQ3dVUkFBQUFGZ29pQUFBQUxCUUVBRUFBR0NoSUFJQUFNQkNRUVFBQUlDRmdnZ0FBQUFMQlJFQUFBQVdDaUlBQUFBc0hhMGdIcGFrNnVwcXIzTUE3Y0tKRXlmcUgzN3RaUTRBUUd6cGFBV3hVSktLaW9xOHpnRzBDL1h2RldQTUhvK2pBQUJpU0JldkE3U2thNjY1Sms3UzJNTENRdlh2MzErWFhucXA0dVBqdlk0RnhCUmpqSTRkTzZidDI3ZHIwYUpGcHJhMjFqaU9NKzNnd1lNSHZjNEdBSWdOanRjQldwalBkZDBzU1dPOERnSzBJLzh2TnpmM09hOURBQUJpUjRlNmd5akpIRHg0OE0xZXZYcDk2VGpPWlpJU0pTVjRIUXFJUVY5SzJtR01lWFRYcmwyLzhqb01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VQUCtQL0Nhendnd3pnN3lBQUFBQUVsRlRrU3VRbUNDIiwKICAgIlR5cGUiIDogImZsb3ciCn0K"/>
    </extobj>
    <extobj name="ECB019B1-382A-4266-B25C-5B523AA43C14-5">
      <extobjdata type="ECB019B1-382A-4266-B25C-5B523AA43C14" data="ewogICAiRmlsZUlkIiA6ICI2NzIxOTY3MDUzMyIsCiAgICJHcm91cElkIiA6ICI2NTY3OTAwNjYiLAogICAiSW1hZ2UiIDogImlWQk9SdzBLR2dvQUFBQU5TVWhFVWdBQUFkUUFBQUZzQ0FZQUFBQjF2a2gwQUFBQUNYQklXWE1BQUFzVEFBQUxFd0VBbXB3WUFBQVdqVWxFUVZSNG5PM2RlNHhkZGIzMzhjK2FUcWZZeTZpbFBvT0lGd3BwRThHYXpnNENVcUJxTVJTSUI3VWFhUkR4UlBQZ0ZhS0pqSGlOdEFsVjFFaU00c0dqeEtNRWdpQXdYSHpnSVZZRnkrVjBpclZVR1VxTWxhYXREM0twTGRKMlpxL25ENWc1NVZnOHZTeG1kZTk1dlJLU3plNmU2WGQzc3RaN2ZyKzFaMDhDQUFBQUFBQUFBQUFBQUFBQUFBQUFBQUFBQUFBQUFBQUFBQUFBQUFBQUFBQUFBQUFBQUFBQUFBQUFBQUFBQUFBQUFBQUFBQUFBQUFBQUFBQUFBQUFBQUFBQUFBQUFBQUFBQUFBQUFBQUFBQUFBQUFBQXdENG82aDZnQWgyTlJ1TmZ5N0o4ZjVMWEo1bFI5MERqekdOSjFoWkY4UjhyVjY3OFFaSm0zUU14TGprUDFNdDVJSzBmMUk3ZTN0NGJrNXhSOXlBa1Nmb0hCZ2JPekRnOW1LaU44OENCWmR5ZUIxbzZxSTFHNDBObFdWNXg1SkZIcHErdkw3Tm16Y3FVS1ZQcUhtdGMyYlp0V3dZSEIzUEpKWmRrM2JwMUtjdnlRNnRXcmZyM3V1ZGkvSEFlcUovendMTTY2aDVnZnp5M3ZaTyt2cjdNblR2WFFWU0RLVk9tWk83Y3Vibnd3Z3VUSkVWUnZML21rUmhubkFmcTV6endySllPYXA2OVZwSlpzMmJWUGNlNHQ4dlg0S2c2NTJCY2NoNDRRSXozODBDckIzVkdFdCtSSGdDbVRwMDZjdE9MUVJocnpnTUhpUEYrSG1qMW9BTEFBVUZRQWFBQ2dnb0FGUkJVQUtpQW9BSkFCUVFWQUNvZ3FBQlFBVUVGZ0FvSUtnQlVRRkFCb0FLQ0NnQVZFRlFBcUlDZ0FrQUZCQlVBS2lDb0FGQUJRUVdBQ2dncUFGUkFVQUdnQW9JS0FCVVFWQUNvZ0tBQ1FBVUVGUUFxSUtnQVVBRkJCWUFLQ0NwUXF6bHo1aHoybnZlOFowTGRjOEQrRXRSOThPdGYvenFOUmlOWFhYWFZmbit1elpzMzU4d3p6MHl6MmF4Z01tZzluWjJkbjErM2J0MkdScVB4M2JsejV5NllQMzkrWjkwejdZdk5temZuQzEvNFFoWXNXSkJqamprbUo1OThjaTYvL1BLNngySU1DZW8rNk8vdnoyR0hIWmIrL3Y2OStyajE2OWZubmU5OFozYnMyREY2WDA5UFQyNjQ0WVowZFBoU01INFZSZEZUbHVWNVJWSGM4ZFJUVDIzdTdlMzlRYVBST1AzSUk0K2NWUGRzZTJKb2FDZ2YvdkNITTMzNjlGeHp6VFZac1dKRnJyenl5cnpoRFc4WWZjenVqbi9haTdQNFh0cXlaVXQrOWF0ZnBhK3ZMK3ZXcmN0RER6MjB4eC83MUZOUFpmMzY5Uy9pZE5ENmlxS1ludVNEWlZuZTNOM2QvWmU1YytmK3BMZTM5MTJOUm1OeTNiTzlrRWNlZVNRYk5teklCejd3Z1J4ODhNSHA3T3pNNFljZm5oTk9PR0gwTVk3LzlpZW9lK20yMjI3TDRZY2ZudU9QUHo3SEhIUE1QNnhTbTgxbXJyenl5cnpqSGUvSXNjY2VtOU5PT3kyLy8vM3ZreVRubm50dWt1VDQ0NDlQbzlGSWt2enVkNzlMbzlISTAwOC9uU1RadVhObnZ2T2Q3K1NNTTg0WS9mZ3JycmhpZEV0NDVQSDMzbnR2Rmk5ZW5PT09PeTd2ZmU5N1IvK09KTG42NnF2ejlyZS9QY2NmZjN3dXZmVFNGL3VmQkY1TTNVVlJMRTV5WFZtVy82KzN0L2VuYytmT1BldllZNC90cm51d1hiM3lsYS9NUVFjZGxNc3V1MnowV1A3dmRuZjhKM3Qrek45MDAwMTU2MXZmT25wTTc5aXhJMS85NmxmemxyZThKZlBtemN0RkYxMlVyVnUzdnJoUGxIK3FKYTlWMUttL3Z6K25uMzU2a3VUMDAwL1BONy81elZ4d3dRWHA3SHoybi9LYjMveG1mdm5MWCtiaWl5L09VVWNkbGZYcjErY2xMM2xKa3VUS0s2L011ZWVlbXhVclZxU3JxMnUzbjMvcDBxVlp1M1p0dnZHTmIyVG16SmxadTNadCt2cjZNalEwbEk5ODVDT2pqN3YrK3V0ejJXV1hwYXVySzUvLy9PZHo4Y1VYNTZxcnJzcWpqejZhcjMzdGEvbnVkNytibzQ4K09uLzg0eDlmNUgrUmY5VGIyMXVPK1YvS2VEQTV5YnVMb25qM3pwMDcwOXZiZTNPUzYrb2VLa202dTd1emJObXlmUEdMWDh4ZGQ5MlZ4WXNYNTMzdmUxOG1ULzZ2UmZVTEhmOTdlc3pmZSsrOTZlL3ZUMWsrZTNndFdiSWtqejc2YUs2Kyt1cE1talFwbi8zc1ovUDFyMzg5WC9yU2w4YnVpZk04VnFoNzRaRkhIc2xERHoyVVUwODlOVW55MXJlK05jODg4MHp1dXV1dUpNbmYvdmEzWEhQTk5mbmlGNytZTjc3eGplbnM3TXpNbVRQenlsZStjbzgrLzVOUFBwbWJiNzQ1bi92YzV6SnIxcXgwZG5abXpwdzVPZSs4ODNMOTlkYy83N0VmLy9qSE0yUEdqSFIzZCtkOTczdGZCZ2NIMDJ3Mk0zSGl4QlJGa1UyYk5tWHk1TWs1NnFpanF2MUhnQU5IV1JURkFmUE4yN3g1ODNMampUZG0wYUpGK2RHUGZwUkZpeFpsY0hEd24zN00zaHp6NTV4elRxWk1tWktwVTZmbWlTZWV5SzIzM3BxK3ZyNzA5UFRrWlM5N1djNCsrK3pjZWVlZEwrWlQ1SDlnaGJvWGJycnBwcFJsbVhlLys5Mmo5MjNmdmozOS9mMlpQMzkrTm16WWtPSGg0Y3llUFh1ZlB2L0dqUnRUbG1WbXpwejV2UHRmODVyWDVQSEhIMy9lSzRFUFB2amcwZHZUcGsxTFdaWVpHaHBLVDA5UExyNzQ0bnpyVzkvS2ozLzg0M3oyczUvTjNMbHo5Mm1lZlRVd01GQ002VjlJUyt2dDdiMDh5Zi9lZzRjK1hSVEZyYzFtODdySmt5ZmZjdmZkZC8vdHVZKy84a1VkY0M5TW16WXQ1NTEzWGhZdlhweSt2cjVjZE5GRitlbFBmL3FDajkrYlkvNnd3dzRidmIxcDA2YVVaWm16empyckh6N256cDA3TTNIaXhBcWVEWHRMVVBmUThQQndicnZ0dG56NjA1L095U2VmUEhyLzZ0V3I4NlV2ZlNsUFBQRkVYdjd5bHlkNTl0VjgrN0l5Zk1VclhwRWsrZE9mL3BTamp6NTY5UDVISDMwMFBUMDllL3hLNElVTEYyYkJnZ1c1N0xMTDhwblBmQ1ozM0hISFhzOENCNGd0U2ZxVFhGY1V4ZjladVhMbDdpOVFIbUM2dTd2endROStNQi81eUVmU2JEWmY4TmpkbTJPK0tQN3IrOVRwMDZjblNXNjU1WlljY3NnaEw4WlRZQi9ZOHQxRHYvbk5iL0xVVTAvbGpEUE95S0dISGpyNjN5bW5uSkpwMDZibHR0dHVTMDlQVDA0NjZhUXNYYm8wZzRPREdSNGV6a01QUFpRTkd6WWtlZllnUzVJSEhuZ2dXN1pzK1llL1k4YU1HWG5iMjk2V3BVdVg1dUdISDg3dzhIRFdyRm1UeXkrL1BPZWNjODRlemJseDQ4WTg4TUFES1lvaXIzNzFxN05qeDQ3UmF5N1FJdjZhNUFjZEhSMm5iOW15NVg4TkRBeWNQVEF3OExNRE9hWVBQL3h3cnJqaWlxeGZ2ejdEdzhQNTYxLy9tcC85N0dkNTA1dmVOQnJGM1IzLyszck05L1QwcExlM041ZGVlbWsyYjk2YzRlSGhEQTRPNXI3NzdudnhueXd2eUFwMUQvWDM5K2ZZWTQvTnRHblRubmYvaEFrVHNtREJndlQzOTJmeDRzVlp1blJwdnZXdGIrV2pILzFvdG0zYmx0ZTk3blZadW5ScGt1UzFyMzF0M3ZXdWQrWDg4OC9QMUtsVGQ3dHkvTXBYdnBKdmYvdmIrZGpIUHBZbm4zd3loeDEyV000OTk5d3NXclJvaitZY0hoN09WNzd5bFd6WXNDR3ZldFdyc21USmt1ZDlad3NIb3JJc055ZTVQc2wxTDMzcFMzKzVmUG55b2JwbjJodmQzZDFadVhKbHJycnFxbXpkdWpVSEgzeHdUanp4eEZ4NDRZV2pqM21oNDM5ZmovbGx5NWJsa2tzdXlhSkZpN0p6NTg3TW5Ea3o1NTkvL292NlBQbm5XdnBNTy9KcTBwVXJWOVk5Q3Nub2p3SzRoc3JlbURObnptR3paOC9lZU8yMTF3N3Z5OGM3RHh4WXh2TjV3QW9WcU5YcTFhc2ZYYjE2ZGQxandINXpEUlVBS2lDb0FGQUJRUVdBQ2dncUFGUkFVQUdnQW9JS0FCVVFWQUNvZ0tBQ1FBVUVGUUFxSUtnQVVBRkJCWUFLQ0NvQVZFQlFBYUFDZ2dvQUZSQlVBS2lBb0FKQUJRUVZBQ29ncUFCUUFVRUZnQW9JS2dCVVFGQUJvQUtDQ2dBVkVGUUFxSUNnQWtBRldqMm9qeVhKdG0zYjZwNWozTnU2ZGV2SXpjZnFuSU54eVhuZ0FESGV6d090SHRTMVNUSTRPRmozSE9QZUxsK0RCK3VjZzNISmVlQUFNZDdQQXhQcUhtQi9ISHJvb1oxSjNyRjI3ZG9jY2NRUm1UWnRXcnE2dXVvZWExelp1blZyMXF4WmsyWExsdVh4eHg5UFdaWkxObTNhdEtydXVSZy9uQWZxNXp6d3JLTHVBZlpUUjI5djc0MUp6cWg3RUpJay9RTURBLytTcEt4N0VNWVY1NEVEeTdnOUQ3VDBDalZKdVhIanhtc09PZVNRUHhkRjhkSWtVNU5Ncm51b2NlYXhKUGVYWmJsazFhcFZmUm1IQnhHMWN4Nm9uL05BV24rRkN0RHlHbzNHRVdWWnJrdnk4TURBd0t5NjUySGZ0UHFMa2dCYVhyUFpuUFRjeloyMURzSitFVlNBbXBWbE9mSXFxdTIxRHNKK0VWU0FtazJZTUdGa2hTcW9MVXhRQVdxMnk1YXZvTFl3UVFXb1gxZVNsR1c1bys1QjJIZUNDbEN6am82T1NVbFNGSVVWYWdzVFZJQ2FsV1ZweTdjTkNDcEF6VWFDV3BhbG9MWXdRUVdvV1VkSFIxZVNGRVhoR21vTEUxU0FtdG55YlErQ0NsQXpXNzd0UVZBQmFtYkx0ejBJS2tETmJQbTJCMEVGcU5sSVVQMGNhbXNUVklENmpieFRrcUMyTUVFRnFGbFJGQ05idnE2aHRqQkJCYWlmTGQ4MklLZ0FOUnRab1RhYlRVRnRZWUlLVUxPUlh6QnVoZHJhQkJXZ2ZpTmJ2cTZodGpCQkJhaVpMZC8ySUtnQU5iUGwyeDRFRmFCK2s1S2tvNk5EVUZ1WW9BTFViT1Nka29hR2hseERiV0dDQ2xDem9paTZFaXZVVmllb0FQV3o1ZHNHQkJXZ2ZwT1NaT2ZPbmJaOFc1aWdBdFRQQ3JVTkNDcEEvYnFTcExPelUxQmJtS0FDMUc5U2tqenp6RE9DMnNJRUZhQiszbnF3RFFncVFQMjZrbVQ2OU9sV3FDMU1VQUhxVlNTWm1HUjQrZkxsUTNVUHc3NFRWSUFhelo4L2YxS2VqYXJWYVlzVFZJQWEvZjN2Zis5NjdxYnJweTFPVUFGcXRHUEhqa2xKVXBhbEZXcUxFMVNBR2cwUEQ0Kzh3bGRRVzV5Z0F0Um80c1NKazU2N0thZ3RUbEFCYXJUTEx4ZDNEYlhGQ1NwQWpack5wbXVvYlVKUUFXbzBZY0lFVzc1dFFsQUJhalN5NVd1RjJ2b0VGYUJHWlZsNkg5ODJJYWdBTmVybzZMRGwyeVlFRmFCR3U3ektWMUJibktBQzFHaGt5N2ZaYk5yeWJYR0NDbENqa1MxZks5VFdKNmdBTmRybFJVbUMydUlFRmFCZWZteW1UUWdxUUkyS29oaDVsYTlycUMxT1VBRnFaTXUzZlFncVFMMjZrcVRaYkFwcWl4TlVnQnBab2JZUFFRV28wY2cxVkc4OTJQb0VGYUJldG56YmhLQUMxTWlXYi9zUVZJQWE3YkxsSzZndFRsQUI2dVc5Zk51RW9BTFV5MitiYVJPQ0NsQXZXNzV0UWxBQjZ1WEhadHFFb0FMVXF5dEpob2VIclZCYm5LQUMxR3RTa25SMGRBaHFpeE5VZ0hwTlNwS2hvU0ZCYlhHQ0NsQ3ZrVmY1dW9iYTRnUVZvRVlqYit3d1ljSUVLOVFXSjZnQU5ScDU2OEhPems1QmJYR0NDbEN2U1VteWZmdDJRVzF4Z2dwUXI2NGttVEJoZ211b0xVNVFBZW8xS1VsbXpweHBoZHJpQkJXZ1BrV1NpVW1HcnIzMjJ1RzZoMkgvQ0NwQVRZNDg4c2l1UEJ0VnE5TTJJS2dBTlRuNDRJTW5QWGZUOWRNMklLZ0FOZG14WThkSVVLMVEyNENnQXRTazJXeDJQWGRUVU51QW9BTFVwS3VyeSs5Q2JTT0NDbENUNGVIaFNVbFNscVZycUcxQVVBRnEwbXcyWFVOdEk0SUtVSlBPems3WFVOdUlvQUxVWkdTRmFzdTNQUWdxUUUxR2Z0T01GeVcxQjBFRnFNbUVDUk5zK2JZUlFRV29pUmNsdFJkQkJhakp5Slp2dlBWZ1d4QlVnUHJZOG0wamdncFFrNklvUmw3bEs2aHRRRkFCNnVOVnZtMUVVQUZxTXJKQ2pXdW9iVUZRQWVyVGxkanliUmVDQ2xBVGIrelFYZ1FWb0NhQzJsNEVGYUFtSFIwZEl6ODI0eHBxR3hCVWdKcU1yRkJkUTIwUGdncFFrMTNlS1VsUTI0Q2dBdFJrWk11M0tBcGJ2bTJncUhzQWdQR2l0N2YzMzVJY21tUjdVUlRibTgzbWNVVlJIRjZXNWExRlVhd3B5M0o3VVJUYnk3SzhhOVdxVmIrc2UxNzJUbWZkQXdDTUl6dVNuSjRrWlZtbUtKNWQweFJGY1ZxUzAzYjUvMVByR3BCOVo4c1hZT3pjdkNjUDZ1N3V2dlBGSG9UcUNTckFHT251N2w2ZVpOcy9lMHhabHBjdFg3NThhR3dtb2txQ0NqQkdsaTlmL2t5U08vN1pZem82T3E0YW8zR29tS0FDaktHeUxQL1p0dThqSzFldXZHL01ocUZTZ2dvd2hqbzZPbTU5b1Q4cnkvSW5TY294SEljS0NTckFHRnE1Y3VYR0pQKzV1ejlyTnBzL0dlTnhxSkNnQW95OTNXMzcvdWR2Zi92YndUR2ZoTW9JS3NEWTIxMVF2UmlweFFrcXdCZ2JHQmhZbFdUakxuYzFpNks0dXE1NXFJYWdBb3k5WmxtV3Q0ejhUMUVVeTUrN3Rrb0xFMVNBR3V6NjR6TmxXZjY0emxtb2hxQUMxS0RaYlA3Zmtkc1RKMDY4cnM1WkFLQ2w5ZmIyM3Rab05LNnRldzZxNGJmTkFOVG41cklzWFR0dEUzNGZLdENxT2hxTnhyK1daZm4rSks5UE1xUHVnY2FaeDVLc0xZcmlQMWF1WFBtREpNMjZCNnFib0FLdHFLTzN0L2ZHSkdmVVBRaEprdjZCZ1lFek04NmpLcWhBeTJrMEdoOHF5L0tLSTQ4OE1uMTlmWmsxYTFhbVRKbFM5MWpqeXJadDJ6STRPSmhMTHJrazY5YXRTMW1XSDFxMWF0Vy8xejFYbmJ6S0YyZzV6MjN6cHErdkwzUG56aFhUR2t5Wk1pVno1ODdOaFJkZW1DUXBpdUw5Tlk5VU8wRUZXdEhyazJUV3JGbDF6ekh1N2ZJMU9Lck9PUTRFZ2dxMG9obEpyRXdQQUZPblRoMjVPZTVmRkNhb0FGQUJRUVdBQ2dncUFGUkFVQUdnQW9JS0FCVVFWQUNvZ0tBQ1FBVUVGUUFxSUtnQVVBRkJCWUFLQ0NvQVZFQlFBYUFDZ2dvQUZSQlVBS2lBb0FKQUJRUVZBQ29ncUFCUUFVRUZnQW9JS2dCVVFGQUJvQUtDQ2dBVkVGUUFxSUNnQWtBRkJCVUFLaUNvQUZBQlFRWFlUNS80eENkeXdRVVg3UGJQemp6enpIei8rOS9QNXMyYmMrYVpaNmJaYkk3eGRJd1ZRUVhZVHdzWExzdzk5OXlUclZ1M1B1LytCeDk4TUgvKzg1K3pjT0hDOVBUMDVJWWJia2hIaDlOdXUvS1ZCZGhQOCtmUHo0UUpFN0o4K2ZMbjNYLzc3YmZualc5OFkxNzFxbGZWTXhoalNsQUI5dFBreVpNemYvNzgzSDc3N2FQM2xXV1pPKzY0STZlZGRscVM1SGUvKzEwYWpVYWVmdnJwSk1tT0hUdnkxYTkrTlc5NXkxc3liOTY4WEhUUlJhTXIzRTk5NmxPNTVKSkxSai9YOTc3M3ZaeHl5aWtweXpKSnNucjE2cHg4OHNrWkdob2FxNmZJSGhCVWdBb3NYTGd3OTk1N2I3WnMyWklrZWVDQkIvTDQ0NC9uN1c5LysyNGZ2MlRKa3Z6aEQzL0kxVmRmblp0dnZqbFBQUEZFdnY3MXJ5ZEpUanJwcE54MzMzMmpqNzM3N3J1emZmdjJEQTRPSmtudXUrKyt2UG5OYjA1blorZUwvS3pZRzRJS1VJSGpqanN1VTZaTXlTOSs4WXNreWM5Ly92T2NjTUlKNmU3dS9vZkhQdkhFRTduMTFsdlQxOWVYbnA2ZXZPeGxMOHZaWjUrZE8rKzhNMGt5Yjk2OHJGKy9QcHMzYjg2VFR6Nlp2L3psTDFtNGNHRldyRmlSSkxuLy92dHo0b2tuanQyVFk0OElLa0FGT2pzN2M4b3BwK1QyMjI5UHM5bk1uWGZlT2JyZCs5OXQyclFwWlZubXJMUE9TcVBSU0tQUnlDYy8rY2xzMjdZdE8zZnV6SXdaTS9MNjE3OCs5OTkvZjFhc1dKRjU4K1psM3J4NVdiRmlSWGJzMkpFSEgzd3c4K2JORytObnlQL0VmZ0ZBUlU0NzdiUjgrTU1menUyMzM1NmhvYUVYWEVWT256NDlTWExMTGJma2tFTU8yZTFqUnJaOW04MW1GaTVjbUVhamtjOTk3bk81NTU1N01udjI3TjJ1ZkttWEZTcEFSZWJNbVpPZW5wNTgrOXZmem9JRkM5TFYxYlhieC9YMDlLUzN0emVYWG5wcE5tL2VuT0hoNFF3T0RqN3Z1dW1KSjU2WWdZR0JyRm16SnNjY2Mwd09PdWlnekprekp6Lzg0UTl6MGtrbmpkVlRZaThJS2tCRmlxTElxYWVlbW8wYk43N2dkdStJWmN1V3BhT2pJNHNXTGNvSko1eVFMMy81eTZPdjRrMlMyYk5ucDlsc1p2YnMyYU5obmpkdlhsYXZYdTM2NlFHcXFIc0FnTDNWMjl0YkpzbktsU3ZySG9Va2pVWWpTVEl3TURDdW0yS0ZDZ0FWRUZRQXFJQ2dBa0FGQkJVQUtpQ29BRkFCUVFXQUNnZ3FBRlJBVUFHZ0FvSUtBQlVRVkFDb2dLQUNRQVVFRlFBcUlLZ0FVQUZCQllBS0NDb0FWRUJRQWFBQ2dnb0FGUkJVQUtpQW9BSkFCUVFWQUNvZ3FBQlFBVUVGZ0FvSUtnQlVRRkFCb0FLQ0NnQVZFRlNnRlQyV0pOdTJiYXQ3am5GdjY5YXRJemNmcTNPT0E0R2dBcTFvYlpJTURnN1dQY2U0dDh2WDRNRTY1emdRVEtoN0FJQzlkZWloaDNZbWVjZmF0V3R6eEJGSFpOcTBhZW5xNnFwN3JIRmw2OWF0V2JObVRaWXRXNWJISDM4OFpWa3UyYlJwMDZxNjU2cFRVZmNBQVB1Z283ZTM5OFlrWjlROUNFbVMvb0dCZ1g5SlV0WTlTSjJzVUlGV1ZHN2N1UEdhUXc0NTVNOUZVYncweWRRa2src2VhcHg1TE1uOVpWa3VXYlZxVlYvR2VVd0JBQUFBQUFBQUFBQUFBQUFBQUFBQUFBQUFBQUFBQUFBQUFBQUFBQUFBQUFBQUFBQUFBQUFBQUFBQUFBQUFBQUFBQUFBQUFBQUFBQUFBQUFBQUFBQUFBQUFBQUFBQUFBQUFBQUFBQUFBQUFBQUFBQUFBQUFBQUFBQUFBQUFBQUFBQUFBQUFBQUFBQUFBQUFBQUFBS0N0L1g4WGVzSGhyTk5teGdBQUFBQkpSVTVFcmtKZ2dnPT0iLAogICAiVHlwZSIgOiAiZmxvdyIKfQo="/>
    </extobj>
  </extobjs>
</s:customData>
</file>

<file path=customXml/itemProps30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演示</Application>
  <PresentationFormat/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主题​​</vt:lpstr>
      <vt:lpstr>React</vt:lpstr>
      <vt:lpstr>1. 概念</vt:lpstr>
      <vt:lpstr>Flux:单向数据流</vt:lpstr>
      <vt:lpstr>组件、JSX</vt:lpstr>
      <vt:lpstr>JSX表达式</vt:lpstr>
      <vt:lpstr>生命周期</vt:lpstr>
      <vt:lpstr>高阶组件 HOC</vt:lpstr>
      <vt:lpstr>函数作为子组件</vt:lpstr>
      <vt:lpstr>PowerPoint 演示文稿</vt:lpstr>
      <vt:lpstr>Redux</vt:lpstr>
      <vt:lpstr>React-redux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Administrator</dc:creator>
  <cp:lastModifiedBy>Administrator</cp:lastModifiedBy>
  <cp:revision>7</cp:revision>
  <dcterms:created xsi:type="dcterms:W3CDTF">2020-04-26T15:32:00Z</dcterms:created>
  <dcterms:modified xsi:type="dcterms:W3CDTF">2020-04-28T16:00:13Z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