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8" Type="http://schemas.openxmlformats.org/officeDocument/2006/relationships/font" Target="fonts/Comfortaa-regular.fntdata"/><Relationship Id="rId27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b86126a_0_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b8612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1b86126a_0_7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1b86126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1b86126a_0_7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1b8612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1b86126a_0_8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1b8612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b86126a_0_9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1b86126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1b86126a_0_1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1b8612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1b86126a_0_1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1b8612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e4a4ce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e4a4ce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e4a4ce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e4a4ce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1b86126a_0_1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1b8612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b86126a_0_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b8612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1b86126a_0_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1b8612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1b86126a_0_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1b861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1b86126a_0_4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1b8612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1b86126a_0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1b8612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66" name="Google Shape;66;p13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Entretenimento: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Redes sociais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Música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Vídeos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Jogos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Etc.</a:t>
            </a:r>
            <a:endParaRPr sz="1800"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redes sociais"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550" y="2905525"/>
            <a:ext cx="3169100" cy="177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jogos png"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100" y="331862"/>
            <a:ext cx="1552500" cy="17787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Resultado de imagem para musica png"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188" y="2374863"/>
            <a:ext cx="1438250" cy="14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video png"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746" y="1171600"/>
            <a:ext cx="1552500" cy="1552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Comercial: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Controle de estoque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Folha de pagamento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Controle de vendas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Etc.</a:t>
            </a:r>
            <a:endParaRPr sz="1800"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e business png"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300" y="1210625"/>
            <a:ext cx="4257675" cy="31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Controle de processos: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Controle de tráfego aéreo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Centrais de telefonia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Etc.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telecomunicações png"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00" y="1171600"/>
            <a:ext cx="3461425" cy="32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Educação: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Ensino a distância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Bibliotecas digitais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Etc.</a:t>
            </a:r>
            <a:endParaRPr sz="1800"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educação png"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9231" r="0" t="0"/>
          <a:stretch/>
        </p:blipFill>
        <p:spPr>
          <a:xfrm>
            <a:off x="4097975" y="1844025"/>
            <a:ext cx="3659100" cy="231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Saúde e Medicina: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Pesquisas com alta precisão.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Cirurgias de alto risco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Exames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Etc.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tecnologia saude png"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5109" r="4621" t="0"/>
          <a:stretch/>
        </p:blipFill>
        <p:spPr>
          <a:xfrm>
            <a:off x="4061925" y="1519025"/>
            <a:ext cx="3977700" cy="2320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Em casa: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Comunicação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Trabalhos escolares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 sz="1800"/>
              <a:t>Tarefas pessoais.</a:t>
            </a:r>
            <a:endParaRPr sz="180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tecnologia em familia png"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750" y="1600600"/>
            <a:ext cx="5372400" cy="270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</a:t>
            </a:r>
            <a:r>
              <a:rPr b="1" lang="pt-BR">
                <a:solidFill>
                  <a:srgbClr val="000000"/>
                </a:solidFill>
              </a:rPr>
              <a:t>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50" y="188850"/>
            <a:ext cx="6531301" cy="35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10500" y="39283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Conhecendo o Computador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Informática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Informática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/>
              <a:t>P</a:t>
            </a:r>
            <a:r>
              <a:rPr lang="pt-BR"/>
              <a:t>rocessamento automático da informação por meio do uso de dispositivos eletrônicos e sistemas computacionais.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Está presente em quase tudo que nos cerca:</a:t>
            </a:r>
            <a:endParaRPr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Aparelho de som ou de TV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Em um forno micro-ondas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Aparelho telefônico (celular)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Computador pessoal (notebook, PCs)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Informática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Também podemos definir informática como o termo que descreve o conjunto de ciências relacionadas ao armazenamento, transmissão e processamento de informação no meio digital.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Tudo na informática foi concebido com entrada, processamento e saída.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850" y="258350"/>
            <a:ext cx="5183349" cy="3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71613" y="38070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Conhecendo o computador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Computador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Computador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Computador é uma máquina eletrônica capaz de coletar e manipular informações.												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Pode realizar uma série de tarefas diferentes seguindo o que instruímos e com base nos comandos e informações que fornecemos. 															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Por exemplo: nos permite fazer cálculos matemáticos, pesquisas, trabalhos, e etc. 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Computador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funcionamento de um computador pode ser representado em três etapas:</a:t>
            </a:r>
            <a:endParaRPr/>
          </a:p>
          <a:p>
            <a:pPr indent="-330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Entrada</a:t>
            </a:r>
            <a:endParaRPr/>
          </a:p>
          <a:p>
            <a:pPr indent="-330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Processamento</a:t>
            </a:r>
            <a:endParaRPr/>
          </a:p>
          <a:p>
            <a:pPr indent="-330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◆"/>
            </a:pPr>
            <a:r>
              <a:rPr lang="pt-BR"/>
              <a:t>Saída.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084475" y="3455150"/>
            <a:ext cx="1529100" cy="851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Entrada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851025" y="3455150"/>
            <a:ext cx="1695600" cy="8511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Processamento de dados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752750" y="3457850"/>
            <a:ext cx="1529100" cy="851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Saída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3" name="Google Shape;113;p19"/>
          <p:cNvCxnSpPr>
            <a:stCxn id="110" idx="3"/>
            <a:endCxn id="111" idx="1"/>
          </p:cNvCxnSpPr>
          <p:nvPr/>
        </p:nvCxnSpPr>
        <p:spPr>
          <a:xfrm>
            <a:off x="2613575" y="3880700"/>
            <a:ext cx="12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11" idx="3"/>
            <a:endCxn id="112" idx="1"/>
          </p:cNvCxnSpPr>
          <p:nvPr/>
        </p:nvCxnSpPr>
        <p:spPr>
          <a:xfrm>
            <a:off x="5546625" y="3880700"/>
            <a:ext cx="1206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de um computador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324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Velocidade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Confiabilidade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Facilidade de armazenamento e recuperação da informação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Aumento da produtividade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pt-BR"/>
              <a:t>Versatilidade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de um computador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324000"/>
            <a:ext cx="810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computador é uma ótima ferramenta para auxílio de atividades que outrora demandava processamento manual. 			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Com a sua velocidade, ajudou a humanidade com a resolução de vários problemas.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