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Ubuntu"/>
      <p:regular r:id="rId38"/>
      <p:bold r:id="rId39"/>
      <p:italic r:id="rId40"/>
      <p:boldItalic r:id="rId41"/>
    </p:embeddedFont>
    <p:embeddedFont>
      <p:font typeface="Old Standard TT"/>
      <p:regular r:id="rId42"/>
      <p:bold r:id="rId43"/>
      <p:italic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744516jr UFC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-italic.fntdata"/><Relationship Id="rId20" Type="http://schemas.openxmlformats.org/officeDocument/2006/relationships/slide" Target="slides/slide15.xml"/><Relationship Id="rId42" Type="http://schemas.openxmlformats.org/officeDocument/2006/relationships/font" Target="fonts/OldStandardTT-regular.fntdata"/><Relationship Id="rId41" Type="http://schemas.openxmlformats.org/officeDocument/2006/relationships/font" Target="fonts/Ubuntu-boldItalic.fntdata"/><Relationship Id="rId22" Type="http://schemas.openxmlformats.org/officeDocument/2006/relationships/slide" Target="slides/slide17.xml"/><Relationship Id="rId44" Type="http://schemas.openxmlformats.org/officeDocument/2006/relationships/font" Target="fonts/OldStandardTT-italic.fntdata"/><Relationship Id="rId21" Type="http://schemas.openxmlformats.org/officeDocument/2006/relationships/slide" Target="slides/slide16.xml"/><Relationship Id="rId43" Type="http://schemas.openxmlformats.org/officeDocument/2006/relationships/font" Target="fonts/OldStandardTT-bold.fntdata"/><Relationship Id="rId24" Type="http://schemas.openxmlformats.org/officeDocument/2006/relationships/slide" Target="slides/slide19.xml"/><Relationship Id="rId46" Type="http://schemas.openxmlformats.org/officeDocument/2006/relationships/font" Target="fonts/Comfortaa-bold.fntdata"/><Relationship Id="rId23" Type="http://schemas.openxmlformats.org/officeDocument/2006/relationships/slide" Target="slides/slide18.xml"/><Relationship Id="rId45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Ubuntu-bold.fntdata"/><Relationship Id="rId16" Type="http://schemas.openxmlformats.org/officeDocument/2006/relationships/slide" Target="slides/slide11.xml"/><Relationship Id="rId38" Type="http://schemas.openxmlformats.org/officeDocument/2006/relationships/font" Target="fonts/Ubuntu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7-04T17:28:55.878">
    <p:pos x="6000" y="0"/>
    <p:text>Esses slides explicando sobre cada periférico é muito chato!! Quando foi apresentado eles quase dormiram, é melhor levar os próprios aparelhos físicos.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0d0ea5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0d0ea5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d0ea5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d0ea5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0d0ea53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0d0ea53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0d0ea5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0d0ea5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d0ea53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0d0ea53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d0ea5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d0ea5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0d0ea53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0d0ea5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d0ea5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d0ea5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0d0ea5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0d0ea5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d0ea53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d0ea53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e4a4ce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e4a4ce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d0ea5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d0ea5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0d0ea53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0d0ea53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d0ea53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d0ea53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0d0ea53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0d0ea53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0d0ea53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0d0ea53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0d0ea53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0d0ea53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0d0ea53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0d0ea53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0d0ea53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0d0ea53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0d0ea53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0d0ea53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0d0ea53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0d0ea53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e4a4ce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e4a4ce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0d0ea53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0d0ea53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0d0ea53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0d0ea53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0d0ea5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0d0ea5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65887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65887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65887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65887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d0ea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d0ea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d0ea5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d0ea5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d0ea5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d0ea5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0d0ea5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0d0ea5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65" name="Google Shape;65;p13"/>
          <p:cNvPicPr preferRelativeResize="0"/>
          <p:nvPr/>
        </p:nvPicPr>
        <p:blipFill rotWithShape="1">
          <a:blip r:embed="rId3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Entrada: Teclado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Computadores portáteis já trazem o teclado integrado na sua carcaça, já os de mesa possuem teclado conectado através de um cabo (existem teclados sem fio também).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75" y="1171600"/>
            <a:ext cx="266117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Entrada: Teclado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É dividido em 3 partes: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teclado alfanumérico: semelhante ao de uma máquina de escrever.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teclado numérico: semelhante à uma calculadora.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teclado de controle: formado por um grupo de teclas, que isoladamente ou em conjunto com outras teclas, executam comandos ou funções específicas.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75" y="1171600"/>
            <a:ext cx="266117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Enter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o pressionar a tecla se cria uma nova linha em branco logo abaixo daqui que estávamos anteriormente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Também é utilizada para executar ações.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925" y="1219200"/>
            <a:ext cx="2546200" cy="228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Espaço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ua função é colocar espaços em branco entre os caracteres (letras, símbolos ou números).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É utilizada principalmente para separar palavras.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75" y="1554200"/>
            <a:ext cx="3086100" cy="20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Caps Lock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Tem efeito sobre o formato das teclas (maiúsculas ou minúsculas).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Ao pressionarmos uma vez ativamos a tecla e as letras aparecem em maiúscula, se pressionarmos mais uma vez a tecla é desativada e as letras escritas aparecem minúsculas.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Podemos identificar se a tecla está ativada ou não através de uma luz no lado direito do teclado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se a luz estiver acesa a tecla está ativada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senão está desativada.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00" y="1984775"/>
            <a:ext cx="3022950" cy="9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Num Lock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Ativa ou desativa o bloco numérico.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Assim como o Caps Lock a ativação ou desativação dessa tecla pode ser identificada nas luzes que se localizam no lado direito do teclado.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025" y="1259050"/>
            <a:ext cx="1407800" cy="29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➔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Backspace: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Serve para apagar caracteres (letras, símbolos ou números).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Cada vez que é pressionada elimina um caractere.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◆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Lembrado que a tecla apaga caracteres da direita para a esquerda, então para não apagar toda a palavra, mas apenas um caractere que possa estar no meio ou início dela, basta colocar o cursor do mouse na frente do caractere e utilizar a tecla.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675" y="1171600"/>
            <a:ext cx="1681375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Shift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Se você apertar Shift e uma letra, ela é escrita em letra maiúscula.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No caso de uma tecla com vários símbolos, será escrito o que estiver na parte superior.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675" y="1598800"/>
            <a:ext cx="32888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Alt Gr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Ao pressioná-la juntamente com uma tecla se insere o que estiver na parte inferior da tecla.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75" y="1171600"/>
            <a:ext cx="1713525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1499850" y="3830925"/>
            <a:ext cx="614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Mouse</a:t>
            </a:r>
            <a:endParaRPr sz="30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600" y="847450"/>
            <a:ext cx="5704800" cy="28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hardware e software png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00" y="439100"/>
            <a:ext cx="4339450" cy="28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556075" y="3367825"/>
            <a:ext cx="61443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Conhecendo o computador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Hardware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Entrada: Mouse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Tem como função movimentar o cursor pela tela. À medida que você movimenta o mouse sobre a mesa, o ponteiro repete o movimento no monitor do seu computador.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75" y="1171600"/>
            <a:ext cx="266117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Entrada: Mouse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Disponibiliza normalmente quatro tipos de operações: movimento, clique, duplo clique e arrastar e largar (drag and drop).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75" y="1171600"/>
            <a:ext cx="266117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Mouse: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1 - Botão de rolagem/Botão central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botão de rolagem serve para rolar a página verticalmente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Já o botão central pode ser utilizado pressionando o botão de rolagem e sua função depende do aplicativo que está sendo utilizado.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00" y="1142400"/>
            <a:ext cx="297254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Mouse: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2 - Botão esquerdo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É usado para basicamente tudo, desde selecionar, clicar, arrastar e soltar.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00" y="1142400"/>
            <a:ext cx="297254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Mouse: Principais Teclas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3 - Botão direito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Serve para acessar funções adicionais, como um submenu com informações de edição(copiar, colar e recortar).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00" y="1142400"/>
            <a:ext cx="297254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Saída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Exemplos: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Monitor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Projetor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Impressora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Caixas de som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Etc.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00" y="1171600"/>
            <a:ext cx="2867051" cy="2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Saída: Monitor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71600"/>
            <a:ext cx="460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monitor é um dispositivo de saída do computador, cuja função é transmitir informação ao utilizador através da imagem.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25" y="1171600"/>
            <a:ext cx="3246459" cy="331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Saída: Impressora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71600"/>
            <a:ext cx="460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Impressora ou dispositivo de impressão é um periférico que, quando conectado a um computador ou a uma rede de computadores, tem a função de dispositivo de saída, imprimindo textos, gráficos ou qualquer outro resultado de uma aplicação.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150" y="1312688"/>
            <a:ext cx="3918000" cy="251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Saída: Caixa de som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311700" y="1171600"/>
            <a:ext cx="460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Caixa acústica ou Caixa de Som, é uma caixa construída em volta de um alto-falante para melhorar sua reprodução sonora.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150" y="1275150"/>
            <a:ext cx="3918000" cy="259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41"/>
          <p:cNvSpPr txBox="1"/>
          <p:nvPr/>
        </p:nvSpPr>
        <p:spPr>
          <a:xfrm>
            <a:off x="1499850" y="3705825"/>
            <a:ext cx="61443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Dispositivos de Armazenamento</a:t>
            </a:r>
            <a:endParaRPr sz="3000"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175" y="694550"/>
            <a:ext cx="3809650" cy="2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pt-BR"/>
              <a:t>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Refere-se à parte mecânica e física do computador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conjunto de equipamentos eletrônicos, peças e componentes que fazem o computador funcionar.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Tais como: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teclado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Mouse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Monitor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Dispositivos de Armazenamento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171600"/>
            <a:ext cx="460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Dispositivos de armazenamento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Possuem a função de armazenar dados e informações para uma consulta posterior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400" y="1223325"/>
            <a:ext cx="2696850" cy="26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Dispositivos de Armazenamento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311700" y="1171600"/>
            <a:ext cx="460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or exemplo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Pendrive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Disco rígido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Cartão de memória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 outros.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400" y="1223325"/>
            <a:ext cx="2696850" cy="26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/>
              <a:t>Obrigado pela sua atenção!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Componentes de um Computador Pessoal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Monitor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Modem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CPU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Mouse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Caixa de som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Impressora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200" y="1171600"/>
            <a:ext cx="4572725" cy="29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675" y="1072100"/>
            <a:ext cx="2139250" cy="169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075" y="551450"/>
            <a:ext cx="2293763" cy="19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556075" y="3367825"/>
            <a:ext cx="61443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Conhecendo o computador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Periféricos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São aparelhos ou placas de expansão que enviam ou recebem informações do computador.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Os periféricos podem ser de: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Dispositivos de entrada: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tem como função inserir dados no computador.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Dispositivos de saída: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são utilizados para saída de dados do computador.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Entrada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Exemplos: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Teclado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Mouse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Leitor biométrico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Câmera (webcam)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◆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etc.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175" y="1171600"/>
            <a:ext cx="266117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1597200" y="4061125"/>
            <a:ext cx="61443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Teclado</a:t>
            </a:r>
            <a:endParaRPr sz="30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4419" l="4624" r="3791" t="10255"/>
          <a:stretch/>
        </p:blipFill>
        <p:spPr>
          <a:xfrm>
            <a:off x="0" y="572950"/>
            <a:ext cx="9021152" cy="43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Periféricos de Entrada: Teclado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71600"/>
            <a:ext cx="4943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Teclado é o meio pelo qual podemos introduzir letras, números e símbolos no computador.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75" y="1171600"/>
            <a:ext cx="2661174" cy="21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