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  <p:embeddedFont>
      <p:font typeface="Old Standard TT"/>
      <p:regular r:id="rId28"/>
      <p:bold r:id="rId29"/>
      <p:italic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OldStandardTT-regular.fntdata"/><Relationship Id="rId27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regular.fntdata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ee12e53_0_5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ee12e5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ee12e53_0_6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ee12e5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ee12e5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ee12e5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ee12e53_0_9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ee12e5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ee12e53_0_10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ee12e5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ee12e5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ee12e5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ee12e53_0_1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ee12e5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ee12e53_0_13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ee12e5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2e511d5a_0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2e511d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578560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57856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2e511d5a_0_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2e511d5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ee12e53_0_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ee12e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ee12e53_0_1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ee12e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ee12e53_0_2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ee12e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f13e4496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f13e44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ee12e53_0_3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ee12e5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ee12e53_0_4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ee12e5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4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69" name="Google Shape;6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512700" y="1898775"/>
            <a:ext cx="8118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lfa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etiza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ç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ão 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igital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8" name="Google Shape;118;p25"/>
          <p:cNvPicPr preferRelativeResize="0"/>
          <p:nvPr/>
        </p:nvPicPr>
        <p:blipFill rotWithShape="1">
          <a:blip r:embed="rId3">
            <a:alphaModFix/>
          </a:blip>
          <a:srcRect b="36447" l="0" r="0" t="0"/>
          <a:stretch/>
        </p:blipFill>
        <p:spPr>
          <a:xfrm>
            <a:off x="3093164" y="421575"/>
            <a:ext cx="2957671" cy="1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2800825" y="3536700"/>
            <a:ext cx="1802700" cy="15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PETmelhorada4k.png" id="120" name="Google Shape;120;p25"/>
          <p:cNvPicPr preferRelativeResize="0"/>
          <p:nvPr/>
        </p:nvPicPr>
        <p:blipFill rotWithShape="1">
          <a:blip r:embed="rId4">
            <a:alphaModFix/>
          </a:blip>
          <a:srcRect b="22528" l="0" r="0" t="0"/>
          <a:stretch/>
        </p:blipFill>
        <p:spPr>
          <a:xfrm>
            <a:off x="2877025" y="3696250"/>
            <a:ext cx="1577374" cy="80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2776513" y="4389375"/>
            <a:ext cx="193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rPr>
              <a:t>Sistemas de  Informação</a:t>
            </a:r>
            <a:endParaRPr sz="1200">
              <a:solidFill>
                <a:srgbClr val="17171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8350"/>
            <a:ext cx="4570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Na internet podemos ter acesso a diversos tipos de informação e ferramentas, entre elas: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Compartilhar informações, discutir assuntos de interesse comum.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Acessar vídeos e filmes.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magem relacionada"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75" y="1054800"/>
            <a:ext cx="3736200" cy="3033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8350"/>
            <a:ext cx="4570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Na internet podemos ter acesso a diversos tipos de informação e ferramentas entre elas: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Trabalhar utilizando a internet para a troca de informações/documentos.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Acessar arquivos de música, receitas e muito mais!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magem relacionada"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75" y="1054800"/>
            <a:ext cx="3736200" cy="3033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499850" y="3900125"/>
            <a:ext cx="6144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Páginas Web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Resultado de imagem para pagina web png"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400" y="517800"/>
            <a:ext cx="325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Páginas Web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8350"/>
            <a:ext cx="4570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Página Web é uma das funções da internet.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Muitas páginas já são bem conhecidas, como: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Google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Wikipédia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YouTube.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pagina web png"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725" y="1251738"/>
            <a:ext cx="4061849" cy="26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Páginas Web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8350"/>
            <a:ext cx="5164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Para encontrar uma página, precisamos conhecer o seu endereço, como: 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http://www.google.com.br/” 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Ou utilizar as ferramentas de pesquisa disponíveis nos navegadores atuais.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pagina web png"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100" y="1158352"/>
            <a:ext cx="2945700" cy="2960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2" name="Google Shape;222;p39"/>
          <p:cNvSpPr txBox="1"/>
          <p:nvPr/>
        </p:nvSpPr>
        <p:spPr>
          <a:xfrm>
            <a:off x="1499850" y="3900125"/>
            <a:ext cx="6144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Sites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Resultado de imagem para site png"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800" y="483275"/>
            <a:ext cx="5398401" cy="32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Sites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58350"/>
            <a:ext cx="4570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Um site é um local na internet identificado por 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Um nome de domínio(endereço)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Constituído por uma ou mais páginas de hipertexto, que podem conter textos, gráficos e informações em multimídia.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magem relacionada"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300" y="1000675"/>
            <a:ext cx="4130900" cy="2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Sites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8350"/>
            <a:ext cx="4570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Um site na internet é formado por uma ou diversas páginas.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Existem sites de universidades, empresas, órgãos dos governos e sites pessoais.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magem relacionada"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300" y="1000675"/>
            <a:ext cx="4130900" cy="2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Obrigado pela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 atenção!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245" name="Google Shape;24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6" name="Google Shape;246;p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Dúvidas?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1499850" y="3900125"/>
            <a:ext cx="6144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Internet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Resultado de imagem para internet icon png"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225" y="521650"/>
            <a:ext cx="3229550" cy="32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Internet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8350"/>
            <a:ext cx="4288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A internet é a rede mundial de computadores que interliga várias redes de forma a permitir conexão e comunicação direta.</a:t>
            </a:r>
            <a:endParaRPr sz="1800"/>
          </a:p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internet icone png"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75" y="1158352"/>
            <a:ext cx="2891700" cy="28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Internet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4700"/>
            <a:ext cx="45495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 internet torna acessíveis vários recursos e serviços, tais como: navegação web; email; transferência de arquivos; jogos online e entre outros.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internet png"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900" y="1210100"/>
            <a:ext cx="3532549" cy="27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 Internet é importante?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12325"/>
            <a:ext cx="8019000" cy="27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 internet facilita a vida das pessoas em diversos aspectos.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É na internet onde encontramos um grande número de informações de forma simultânea.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Além, é claro, da oportunidade de interagir com outras pessoas e debater assuntos relevantes.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 Internet é importante?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8350"/>
            <a:ext cx="4288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Todos os dias a internet recebe milhares de novas informações importantes para as nossas vidas, seja para lazer, notícias ou trabalho.</a:t>
            </a:r>
            <a:r>
              <a:rPr lang="pt-BR"/>
              <a:t>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magem relacionada"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875" y="1058225"/>
            <a:ext cx="3719700" cy="2757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11025" y="2265150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podemos usar a internet?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8350"/>
            <a:ext cx="4570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Na internet podemos ter acesso a diversos tipos de informação e ferramentas, entre elas: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A trocar informações de forma rápida, com pessoas distantes.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Se manter atualizado(a) com as notícias da sua cidade, região, do Brasil e do Mundo.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magem relacionada"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75" y="1054800"/>
            <a:ext cx="3736200" cy="3033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8350"/>
            <a:ext cx="4570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Na internet podemos ter acesso a diversos tipos de informação e ferramentas, entre elas: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Rever parentes distantes e conversar com eles.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Enviar arquivos de texto, fotografias para computadores em diferentes locais.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magem relacionada"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75" y="1054800"/>
            <a:ext cx="3736200" cy="3033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