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Ubuntu"/>
      <p:regular r:id="rId44"/>
      <p:bold r:id="rId45"/>
      <p:italic r:id="rId46"/>
      <p:boldItalic r:id="rId47"/>
    </p:embeddedFont>
    <p:embeddedFont>
      <p:font typeface="Old Standard TT"/>
      <p:regular r:id="rId48"/>
      <p:bold r:id="rId49"/>
      <p:italic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Ubuntu-regular.fntdata"/><Relationship Id="rId43" Type="http://schemas.openxmlformats.org/officeDocument/2006/relationships/slide" Target="slides/slide38.xml"/><Relationship Id="rId46" Type="http://schemas.openxmlformats.org/officeDocument/2006/relationships/font" Target="fonts/Ubuntu-italic.fntdata"/><Relationship Id="rId45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ldStandardTT-regular.fntdata"/><Relationship Id="rId47" Type="http://schemas.openxmlformats.org/officeDocument/2006/relationships/font" Target="fonts/Ubuntu-boldItalic.fntdata"/><Relationship Id="rId4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mfortaa-regular.fntdata"/><Relationship Id="rId50" Type="http://schemas.openxmlformats.org/officeDocument/2006/relationships/font" Target="fonts/OldStandardTT-italic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52bfcede_1_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52bfce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52bfcede_2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52bfced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52bfcede_2_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52bfce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52bfcede_2_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52bfced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52bfcede_2_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52bfced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52bfcede_2_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52bfced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52bfcede_2_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52bfced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52bfcede_2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52bfced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52bfcede_2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52bfced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52bfcede_2_5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52bfcede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2bfce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2bfce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2bfcede_2_1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52bfced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52bfcede_2_18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52bfcede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52bfcede_2_19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52bfcede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52bfcede_2_2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52bfcede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52bfcede_2_20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52bfcede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52bfcede_2_2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52bfcede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52bfcede_2_2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52bfced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52bfcede_2_2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52bfcede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52bfcede_2_2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52bfcede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52bfcede_2_24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52bfcede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3b9b06b4_3_16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3b9b06b4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52bfcede_2_2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52bfcede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52bfcede_2_2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52bfcede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52bfcede_2_27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52bfcede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852bfcede_2_2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852bfcede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52bfcede_2_2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852bfcede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52bfcede_2_2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852bfcede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852bfcede_2_29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852bfcede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52bfcede_2_30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52bfcede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2e511d5a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2e511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52bfcede_1_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52bfce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52bfcede_1_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52bfce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2bfcede_1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2bfced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52bfcede_1_5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52bfced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52bfcede_1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52bfced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52bfced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52bfced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eneldistribuicao.com.br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agece.com.b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caixa.gov.b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receita.fazenda.gov.br" TargetMode="External"/><Relationship Id="rId4" Type="http://schemas.openxmlformats.org/officeDocument/2006/relationships/hyperlink" Target="http://www.pf.gov.br/servicos-pf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detran.ce.gov.br/" TargetMode="External"/><Relationship Id="rId4" Type="http://schemas.openxmlformats.org/officeDocument/2006/relationships/hyperlink" Target="http://www.sspds.ce.gov.br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tse.jus.br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Acessando o Portal de Serviços do Governo Federal</a:t>
            </a:r>
            <a:endParaRPr sz="2400"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Acesse o portal de serviços do governo federal pelo endereço: </a:t>
            </a:r>
            <a:r>
              <a:rPr lang="pt-BR" u="sng">
                <a:solidFill>
                  <a:srgbClr val="0000FF"/>
                </a:solidFill>
              </a:rPr>
              <a:t>www.servicos.gov.br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5" y="2275600"/>
            <a:ext cx="7406050" cy="1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" y="599425"/>
            <a:ext cx="7304572" cy="4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62625" y="415925"/>
            <a:ext cx="4047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Selecione a categoria desejada e clique na mesma,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você será enviado para uma página com os serviços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que estão relacionados com a categoria seleciona: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00" y="445013"/>
            <a:ext cx="2544958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310575"/>
            <a:ext cx="7239210" cy="43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5734275" y="1064275"/>
            <a:ext cx="30981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clicar sobre o link você será direcionado à página que fornece mais informações e o endereço do site onde se encontra o serviço desejado.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" y="112025"/>
            <a:ext cx="5255576" cy="41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128375" y="249500"/>
            <a:ext cx="2380200" cy="4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Clicando em um dos endereços disponíveis em “CANAIS DE PRESTAÇÃO” você vai ser direcionado para o site do serviço desejado.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1105025"/>
            <a:ext cx="6301575" cy="3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serviços ao cidadão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muitos outros serviços disponíveis na internet (online). Segue abaixo, duas demonstrações de como é possível conseguir, através da internet, a fatura de duas despesas básicas da casa de todo cidadão brasileiro.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Segunda via da Conta de Energia ( Coelce/Enel)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em seu navegador e acesse a página da Coelce/Enel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www.eneldistribuicao.com.br</a:t>
            </a:r>
            <a:r>
              <a:rPr lang="pt-BR"/>
              <a:t>) e escolha em qual estado reside. Clique na “opção 1” para o Rio de Janeiro ou na “opção 2” para o Ceará.</a:t>
            </a:r>
            <a:endParaRPr/>
          </a:p>
        </p:txBody>
      </p:sp>
      <p:sp>
        <p:nvSpPr>
          <p:cNvPr id="239" name="Google Shape;2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5" y="2422000"/>
            <a:ext cx="4951975" cy="23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269825"/>
            <a:ext cx="2642100" cy="4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À esquerda do seu monitor identifique o espaço para retirar a sua segunda via. Digite o “Número Cliente” e o CPF ou CNPJ titular da conta e finalize clicando em “Enviar”.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900" y="998975"/>
            <a:ext cx="5268475" cy="3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7394450" y="1171600"/>
            <a:ext cx="15582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Dica:O número do cliente e o seu CPF/CNPJ estão localizados na sua conta de energia, como demonstrado na imagem abaixo.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5" y="229100"/>
            <a:ext cx="6914074" cy="40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1440475" y="0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br>
              <a:rPr lang="pt-BR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Serviços ao Cidadão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serviços ao cidadão png"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25" y="1106975"/>
            <a:ext cx="4725350" cy="2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7292550" y="1507825"/>
            <a:ext cx="17286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Ao digitar seus dados e clicar em enviar, será apresentado todas as suas contas de energia.</a:t>
            </a:r>
            <a:endParaRPr/>
          </a:p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29275"/>
            <a:ext cx="6954526" cy="40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83375" y="188350"/>
            <a:ext cx="76083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uma das contas e marque a caixa que está disponível na coluna “2o VIA”.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Após o clique, a conta que você deseja deve estar marcada como na imagem abaixo:</a:t>
            </a:r>
            <a:endParaRPr/>
          </a:p>
        </p:txBody>
      </p:sp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0" y="998460"/>
            <a:ext cx="8520599" cy="142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0" y="3626891"/>
            <a:ext cx="8520599" cy="142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158925" y="0"/>
            <a:ext cx="7459500" cy="48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Agora, basta você escolher entre as opções disponíveis. Escolha “Salvar em PDF” caso você deseje salvar o arquivo da sua conta no seu computador ou celular.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também pode enviar sua conta para o seu e-mail.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0" y="1650300"/>
            <a:ext cx="8520601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00" y="3108950"/>
            <a:ext cx="8520599" cy="1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290200"/>
            <a:ext cx="2693100" cy="4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Preencha os campos com seu e-mail: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Depois, clique em enviar:</a:t>
            </a:r>
            <a:endParaRPr/>
          </a:p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475" y="1559150"/>
            <a:ext cx="5859675" cy="31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25425"/>
            <a:ext cx="8520601" cy="8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via da Conta de Água (Cagece)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</a:t>
            </a:r>
            <a:r>
              <a:rPr lang="pt-BR"/>
              <a:t>cesse o site da Cagece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https://www.cagece.com.br/</a:t>
            </a:r>
            <a:r>
              <a:rPr lang="pt-BR"/>
              <a:t>) e clique em “2ª Via de Fatura”. Tenha em mãos alguma fatura anterior de sua conta e juntamente o CPF do titular da conta.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7271951" cy="3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6458754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048108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730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ao cidadão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Além da comunicação e das pesquisas, a Internet oferece inúmeras </a:t>
            </a:r>
            <a:r>
              <a:rPr lang="pt-BR"/>
              <a:t>possibilidades</a:t>
            </a:r>
            <a:r>
              <a:rPr lang="pt-BR"/>
              <a:t> de serviços a serem realizados.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erviços 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875" y="1936125"/>
            <a:ext cx="3694250" cy="27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1" cy="28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8" name="Google Shape;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275"/>
            <a:ext cx="8520601" cy="2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1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4" name="Google Shape;3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5973331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311700" y="4450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alguns serviços e seus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endereços na internet.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11700" y="1526225"/>
            <a:ext cx="85206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CAIXA ECONÔMICA FEDERAL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Consulta PIS, FGTS, Loterias, Bolsa Família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http://www.caixa.gov.br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RECEITA FEDERAL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Comprovante de situação cadastral do CPF; Consultar CNPJ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http://receita.fazenda.gov.br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POLÍCIA</a:t>
            </a:r>
            <a:r>
              <a:rPr b="1" lang="pt-BR"/>
              <a:t> FEDERAL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Atestado de antecedentes à nível federal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http://www.pf.gov.br/servicos-pf/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DETRAN CEARÁ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Certidão negativa; Certidão negativa por placa; Consulta de veículo completa; Consulta de veículo simplificada; IPVA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www.detran.ce.gov.br/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SECRETARIA DE SEGURANÇA PÚBLICA CEARÁ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Atestado de antecedentes à nível estadual; Delegacia Eletrônica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http://www.sspds.ce.gov.br/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TRIBUNAL SUPERIOR ELEITORAL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Certidão de quitação eleitoral; Débitos do eleitor; Situação eleitoral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http://www.tse.jus.br/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398" name="Google Shape;39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ao cidadão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62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governo federal, os governos estaduais e municipais e as organizações públicas e privadas oferecem diversas informações e serviços que podem ser utilizados através da internet.</a:t>
            </a:r>
            <a:endParaRPr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erviços ao cidadão png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025" y="2446375"/>
            <a:ext cx="3229925" cy="2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Públicos do Governo Federal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Serviços Públicos são os realizados pelo Estado para gerar valor e satisfazer as necessidades d</a:t>
            </a:r>
            <a:r>
              <a:rPr lang="pt-BR"/>
              <a:t>a </a:t>
            </a:r>
            <a:r>
              <a:rPr lang="pt-BR"/>
              <a:t>sociedade.</a:t>
            </a:r>
            <a:endParaRPr/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erviços ao cidadão png"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75" y="2718263"/>
            <a:ext cx="1706375" cy="146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erviços ao cidadão png" id="153" name="Google Shape;1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875" y="2817749"/>
            <a:ext cx="3243308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erviços ao cidadão png" id="154" name="Google Shape;15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525" y="2917200"/>
            <a:ext cx="2308612" cy="1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Benefícios do Portal de Serviços do Governo Federal</a:t>
            </a:r>
            <a:endParaRPr sz="240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o Cidadão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Facilita o acesso a informações sobre serviços de governo mais utilizados e funciona como um catálogo de consulta, no qual o cidadão poderá obter informações, como taxas, documentos necessários, modelo de prestação (online ou presencial), bem como endereços, ouvidoria e outras formas de contato com as instituições prestadoras dos serviços.</a:t>
            </a:r>
            <a:endParaRPr/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Benefícios do Portal de Serviços do Governo Federal</a:t>
            </a:r>
            <a:endParaRPr sz="24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as Empresas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/>
              <a:t>No ambiente as empresas </a:t>
            </a:r>
            <a:r>
              <a:rPr lang="pt-BR"/>
              <a:t>têm</a:t>
            </a:r>
            <a:r>
              <a:rPr lang="pt-BR"/>
              <a:t> à disposição informações sobre o que é necessário para regularizar situação cadastral junto à Receita Federal, emissão de certidões, orientações em geral para abertura de negócio, elaboração de termo de rescisão, entre outros serviços.</a:t>
            </a:r>
            <a:endParaRPr/>
          </a:p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Benefícios do Portal de Serviços do Governo Federal</a:t>
            </a:r>
            <a:endParaRPr sz="24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os Gestores Públicos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O portal é um meio de disseminar informações sobre os serviços prestados pelos órgãos.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499850" y="336797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br>
              <a:rPr lang="pt-BR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Acessando o Portal de Serviços do Governo Federal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Portal de Serviços do Governo Federal png"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13" y="853175"/>
            <a:ext cx="3267575" cy="20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