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pt-BR" sz="4400">
                <a:latin typeface="Arial"/>
              </a:rPr>
              <a:t>Clique para editar o formato do texto do título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Clique para editar o formato do texto da estrutura de tópicos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2800">
                <a:latin typeface="Arial"/>
              </a:rPr>
              <a:t>2.º Nível da estrutura de tópicos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t-BR" sz="2400">
                <a:latin typeface="Arial"/>
              </a:rPr>
              <a:t>3.º Nível da estrutura de tópicos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t-BR" sz="2000">
                <a:latin typeface="Arial"/>
              </a:rPr>
              <a:t>4.º Nível da estrutura de tópicos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5.º Nível da estrutura de tópicos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6.º Nível da estrutura de tópicos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7.º Nível da estrutura de tópicos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20" y="-27360"/>
            <a:ext cx="9142560" cy="6883920"/>
          </a:xfrm>
          <a:prstGeom prst="rect">
            <a:avLst/>
          </a:prstGeom>
          <a:ln>
            <a:noFill/>
          </a:ln>
        </p:spPr>
      </p:pic>
      <p:pic>
        <p:nvPicPr>
          <p:cNvPr id="37" name="Imagem 8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533680" y="5445360"/>
            <a:ext cx="899280" cy="746640"/>
          </a:xfrm>
          <a:prstGeom prst="rect">
            <a:avLst/>
          </a:prstGeom>
          <a:ln>
            <a:noFill/>
          </a:ln>
        </p:spPr>
      </p:pic>
      <p:pic>
        <p:nvPicPr>
          <p:cNvPr id="38" name="Imagem 2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683640" y="5445360"/>
            <a:ext cx="1438560" cy="818640"/>
          </a:xfrm>
          <a:prstGeom prst="rect">
            <a:avLst/>
          </a:prstGeom>
          <a:ln>
            <a:noFill/>
          </a:ln>
        </p:spPr>
      </p:pic>
      <p:sp>
        <p:nvSpPr>
          <p:cNvPr id="39" name="CustomShape 1"/>
          <p:cNvSpPr/>
          <p:nvPr/>
        </p:nvSpPr>
        <p:spPr>
          <a:xfrm>
            <a:off x="539640" y="5148000"/>
            <a:ext cx="1848960" cy="911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>
                <a:solidFill>
                  <a:srgbClr val="000000"/>
                </a:solidFill>
                <a:latin typeface="Calibri"/>
              </a:rPr>
              <a:t>Organização                        </a:t>
            </a:r>
            <a:endParaRPr/>
          </a:p>
        </p:txBody>
      </p:sp>
      <p:sp>
        <p:nvSpPr>
          <p:cNvPr id="40" name="CustomShape 2"/>
          <p:cNvSpPr/>
          <p:nvPr/>
        </p:nvSpPr>
        <p:spPr>
          <a:xfrm>
            <a:off x="2411640" y="5148000"/>
            <a:ext cx="1619280" cy="637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>
                <a:solidFill>
                  <a:srgbClr val="000000"/>
                </a:solidFill>
                <a:latin typeface="Calibri"/>
              </a:rPr>
              <a:t>Realização</a:t>
            </a:r>
            <a:endParaRPr/>
          </a:p>
        </p:txBody>
      </p:sp>
      <p:pic>
        <p:nvPicPr>
          <p:cNvPr id="41" name="Picture 2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722520" y="254880"/>
            <a:ext cx="7668000" cy="1385640"/>
          </a:xfrm>
          <a:prstGeom prst="rect">
            <a:avLst/>
          </a:prstGeom>
          <a:ln>
            <a:noFill/>
          </a:ln>
        </p:spPr>
      </p:pic>
      <p:sp>
        <p:nvSpPr>
          <p:cNvPr id="42" name="Line 3"/>
          <p:cNvSpPr/>
          <p:nvPr/>
        </p:nvSpPr>
        <p:spPr>
          <a:xfrm>
            <a:off x="4679640" y="5688000"/>
            <a:ext cx="3240360" cy="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43" name="CustomShape 4"/>
          <p:cNvSpPr/>
          <p:nvPr/>
        </p:nvSpPr>
        <p:spPr>
          <a:xfrm>
            <a:off x="683640" y="1628640"/>
            <a:ext cx="7670880" cy="759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pt-BR" sz="4400">
                <a:solidFill>
                  <a:srgbClr val="1f497d"/>
                </a:solidFill>
                <a:latin typeface="Arno Pro Smbd Caption"/>
              </a:rPr>
              <a:t>CERTIFICADO</a:t>
            </a:r>
            <a:endParaRPr/>
          </a:p>
        </p:txBody>
      </p:sp>
      <p:sp>
        <p:nvSpPr>
          <p:cNvPr id="44" name="CustomShape 5"/>
          <p:cNvSpPr/>
          <p:nvPr/>
        </p:nvSpPr>
        <p:spPr>
          <a:xfrm>
            <a:off x="5148000" y="5661360"/>
            <a:ext cx="2734920" cy="394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pt-BR" sz="2000">
                <a:solidFill>
                  <a:srgbClr val="000000"/>
                </a:solidFill>
                <a:latin typeface="Garamond"/>
              </a:rPr>
              <a:t>Tutor do PET  SI </a:t>
            </a:r>
            <a:endParaRPr/>
          </a:p>
        </p:txBody>
      </p:sp>
      <p:sp>
        <p:nvSpPr>
          <p:cNvPr id="45" name="CustomShape 6"/>
          <p:cNvSpPr/>
          <p:nvPr/>
        </p:nvSpPr>
        <p:spPr>
          <a:xfrm>
            <a:off x="0" y="2880000"/>
            <a:ext cx="9143280" cy="431280"/>
          </a:xfrm>
          <a:prstGeom prst="rect">
            <a:avLst/>
          </a:prstGeom>
          <a:solidFill>
            <a:srgbClr val="00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46" name="CustomShape 7"/>
          <p:cNvSpPr/>
          <p:nvPr/>
        </p:nvSpPr>
        <p:spPr>
          <a:xfrm>
            <a:off x="618480" y="3246480"/>
            <a:ext cx="7775280" cy="912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Garamond"/>
              </a:rPr>
              <a:t>participou do </a:t>
            </a:r>
            <a:r>
              <a:rPr b="1" lang="pt-BR">
                <a:solidFill>
                  <a:srgbClr val="000000"/>
                </a:solidFill>
                <a:latin typeface="Garamond"/>
              </a:rPr>
              <a:t>V Workshop de Tecnologia da Informação do Sertão Central</a:t>
            </a:r>
            <a:r>
              <a:rPr lang="pt-BR">
                <a:solidFill>
                  <a:srgbClr val="000000"/>
                </a:solidFill>
                <a:latin typeface="Garamond"/>
              </a:rPr>
              <a:t>, na atividade com o seguinte tema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</p:txBody>
      </p:sp>
      <p:sp>
        <p:nvSpPr>
          <p:cNvPr id="47" name="CustomShape 8"/>
          <p:cNvSpPr/>
          <p:nvPr/>
        </p:nvSpPr>
        <p:spPr>
          <a:xfrm>
            <a:off x="611640" y="4211640"/>
            <a:ext cx="7775280" cy="637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Garamond"/>
              </a:rPr>
              <a:t>no campus da Universidade Federal do Ceará em Quixadá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</p:txBody>
      </p:sp>
      <p:sp>
        <p:nvSpPr>
          <p:cNvPr id="48" name="CustomShape 9"/>
          <p:cNvSpPr/>
          <p:nvPr/>
        </p:nvSpPr>
        <p:spPr>
          <a:xfrm>
            <a:off x="432000" y="2367360"/>
            <a:ext cx="7847280" cy="637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Garamond"/>
              </a:rPr>
              <a:t>O Programa de Educação Tutorial – PET certifica que, entre os  dias 07 e 09 de maio de 2014,</a:t>
            </a:r>
            <a:endParaRPr/>
          </a:p>
        </p:txBody>
      </p:sp>
      <p:sp>
        <p:nvSpPr>
          <p:cNvPr id="49" name="CustomShape 10"/>
          <p:cNvSpPr/>
          <p:nvPr/>
        </p:nvSpPr>
        <p:spPr>
          <a:xfrm>
            <a:off x="0" y="3816000"/>
            <a:ext cx="9143280" cy="431280"/>
          </a:xfrm>
          <a:prstGeom prst="rect">
            <a:avLst/>
          </a:prstGeom>
          <a:solidFill>
            <a:srgbClr val="00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50" name="CustomShape 11"/>
          <p:cNvSpPr/>
          <p:nvPr/>
        </p:nvSpPr>
        <p:spPr>
          <a:xfrm>
            <a:off x="-720" y="4536000"/>
            <a:ext cx="4608000" cy="611280"/>
          </a:xfrm>
          <a:prstGeom prst="rect">
            <a:avLst/>
          </a:prstGeom>
          <a:solidFill>
            <a:srgbClr val="000000"/>
          </a:solidFill>
          <a:ln w="6480">
            <a:solidFill>
              <a:srgbClr val="000000"/>
            </a:solidFill>
            <a:round/>
          </a:ln>
        </p:spPr>
      </p:sp>
      <p:sp>
        <p:nvSpPr>
          <p:cNvPr id="51" name="CustomShape 12"/>
          <p:cNvSpPr/>
          <p:nvPr/>
        </p:nvSpPr>
        <p:spPr>
          <a:xfrm>
            <a:off x="-720" y="6120000"/>
            <a:ext cx="9144000" cy="738000"/>
          </a:xfrm>
          <a:prstGeom prst="rect">
            <a:avLst/>
          </a:prstGeom>
          <a:solidFill>
            <a:srgbClr val="000000"/>
          </a:solidFill>
          <a:ln w="6480">
            <a:solidFill>
              <a:srgbClr val="000000"/>
            </a:solidFill>
            <a:round/>
          </a:ln>
        </p:spPr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