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-27360"/>
            <a:ext cx="9143280" cy="6884640"/>
          </a:xfrm>
          <a:prstGeom prst="rect">
            <a:avLst/>
          </a:prstGeom>
          <a:ln>
            <a:noFill/>
          </a:ln>
        </p:spPr>
      </p:pic>
      <p:pic>
        <p:nvPicPr>
          <p:cNvPr id="37" name="Imagem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33680" y="5445360"/>
            <a:ext cx="900000" cy="1047600"/>
          </a:xfrm>
          <a:prstGeom prst="rect">
            <a:avLst/>
          </a:prstGeom>
          <a:ln>
            <a:noFill/>
          </a:ln>
        </p:spPr>
      </p:pic>
      <p:pic>
        <p:nvPicPr>
          <p:cNvPr id="38" name="Imagem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3640" y="5445360"/>
            <a:ext cx="1439280" cy="11512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539640" y="5148000"/>
            <a:ext cx="1849680" cy="91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Calibri"/>
              </a:rPr>
              <a:t>Organização                        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2411640" y="5148000"/>
            <a:ext cx="162000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Calibri"/>
              </a:rPr>
              <a:t>Realização</a:t>
            </a:r>
            <a:endParaRPr/>
          </a:p>
        </p:txBody>
      </p:sp>
      <p:pic>
        <p:nvPicPr>
          <p:cNvPr id="41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2520" y="254880"/>
            <a:ext cx="7668720" cy="1386360"/>
          </a:xfrm>
          <a:prstGeom prst="rect">
            <a:avLst/>
          </a:prstGeom>
          <a:ln>
            <a:noFill/>
          </a:ln>
        </p:spPr>
      </p:pic>
      <p:sp>
        <p:nvSpPr>
          <p:cNvPr id="42" name="Line 3"/>
          <p:cNvSpPr/>
          <p:nvPr/>
        </p:nvSpPr>
        <p:spPr>
          <a:xfrm>
            <a:off x="4572000" y="6021000"/>
            <a:ext cx="324036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3" name="CustomShape 4"/>
          <p:cNvSpPr/>
          <p:nvPr/>
        </p:nvSpPr>
        <p:spPr>
          <a:xfrm>
            <a:off x="683640" y="1628640"/>
            <a:ext cx="7671600" cy="76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1f497d"/>
                </a:solidFill>
                <a:latin typeface="Arno Pro Smbd Caption"/>
              </a:rPr>
              <a:t>CERTIFICADO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5148000" y="6093360"/>
            <a:ext cx="273564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Garamond"/>
              </a:rPr>
              <a:t>Tutor do PET  SI </a:t>
            </a:r>
            <a:endParaRPr/>
          </a:p>
        </p:txBody>
      </p:sp>
      <p:sp>
        <p:nvSpPr>
          <p:cNvPr id="45" name="CustomShape 6"/>
          <p:cNvSpPr/>
          <p:nvPr/>
        </p:nvSpPr>
        <p:spPr>
          <a:xfrm>
            <a:off x="0" y="2880000"/>
            <a:ext cx="9144000" cy="432000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46" name="CustomShape 7"/>
          <p:cNvSpPr/>
          <p:nvPr/>
        </p:nvSpPr>
        <p:spPr>
          <a:xfrm>
            <a:off x="618480" y="3246480"/>
            <a:ext cx="7776000" cy="91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Garamond"/>
              </a:rPr>
              <a:t>participou do </a:t>
            </a:r>
            <a:r>
              <a:rPr b="1" lang="pt-BR">
                <a:solidFill>
                  <a:srgbClr val="000000"/>
                </a:solidFill>
                <a:latin typeface="Garamond"/>
              </a:rPr>
              <a:t>V Workshop de Tecnologia da Informação do Sertão Central</a:t>
            </a:r>
            <a:r>
              <a:rPr lang="pt-BR">
                <a:solidFill>
                  <a:srgbClr val="000000"/>
                </a:solidFill>
                <a:latin typeface="Garamond"/>
              </a:rPr>
              <a:t>, na atividade com o seguinte tema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7" name="CustomShape 8"/>
          <p:cNvSpPr/>
          <p:nvPr/>
        </p:nvSpPr>
        <p:spPr>
          <a:xfrm>
            <a:off x="611640" y="4211640"/>
            <a:ext cx="777600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Garamond"/>
              </a:rPr>
              <a:t>no campus da Universidade Federal do Ceará em Quixadá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8" name="CustomShape 9"/>
          <p:cNvSpPr/>
          <p:nvPr/>
        </p:nvSpPr>
        <p:spPr>
          <a:xfrm>
            <a:off x="432000" y="2367360"/>
            <a:ext cx="784800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Garamond"/>
              </a:rPr>
              <a:t>O Programa de Educação Tutorial – PET certifica que, entre os  dias 07 e 09 de maio de 2014,</a:t>
            </a:r>
            <a:endParaRPr/>
          </a:p>
        </p:txBody>
      </p:sp>
      <p:sp>
        <p:nvSpPr>
          <p:cNvPr id="49" name="CustomShape 10"/>
          <p:cNvSpPr/>
          <p:nvPr/>
        </p:nvSpPr>
        <p:spPr>
          <a:xfrm>
            <a:off x="0" y="3816000"/>
            <a:ext cx="9144000" cy="432000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50" name="CustomShape 11"/>
          <p:cNvSpPr/>
          <p:nvPr/>
        </p:nvSpPr>
        <p:spPr>
          <a:xfrm>
            <a:off x="-720" y="4536000"/>
            <a:ext cx="4608720" cy="612000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