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3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Click to edit the title text formatClique para editar o estilo do título mestre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200">
                <a:solidFill>
                  <a:srgbClr val="8b8b8b"/>
                </a:solidFill>
                <a:latin typeface="Calibri"/>
              </a:rPr>
              <a:t>16/09/14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663C9CB-BE17-46D0-8B7D-3F285E7D1B16}" type="slidenum">
              <a:rPr lang="pt-BR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pt-BR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BR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27360"/>
            <a:ext cx="9143640" cy="6885000"/>
          </a:xfrm>
          <a:prstGeom prst="rect">
            <a:avLst/>
          </a:prstGeom>
          <a:ln>
            <a:noFill/>
          </a:ln>
        </p:spPr>
      </p:pic>
      <p:pic>
        <p:nvPicPr>
          <p:cNvPr id="40" name="Imagem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33680" y="5445360"/>
            <a:ext cx="900360" cy="1047960"/>
          </a:xfrm>
          <a:prstGeom prst="rect">
            <a:avLst/>
          </a:prstGeom>
          <a:ln>
            <a:noFill/>
          </a:ln>
        </p:spPr>
      </p:pic>
      <p:pic>
        <p:nvPicPr>
          <p:cNvPr id="41" name="Imagem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83640" y="5445360"/>
            <a:ext cx="1439640" cy="11516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539640" y="5148000"/>
            <a:ext cx="1850040" cy="91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>
                <a:solidFill>
                  <a:srgbClr val="000000"/>
                </a:solidFill>
                <a:latin typeface="Calibri"/>
              </a:rPr>
              <a:t>Organização                        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2411640" y="5148000"/>
            <a:ext cx="162036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>
                <a:solidFill>
                  <a:srgbClr val="000000"/>
                </a:solidFill>
                <a:latin typeface="Calibri"/>
              </a:rPr>
              <a:t>Realização</a:t>
            </a:r>
            <a:endParaRPr/>
          </a:p>
        </p:txBody>
      </p:sp>
      <p:pic>
        <p:nvPicPr>
          <p:cNvPr id="44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22520" y="254880"/>
            <a:ext cx="7669080" cy="1386720"/>
          </a:xfrm>
          <a:prstGeom prst="rect">
            <a:avLst/>
          </a:prstGeom>
          <a:ln>
            <a:noFill/>
          </a:ln>
        </p:spPr>
      </p:pic>
      <p:sp>
        <p:nvSpPr>
          <p:cNvPr id="45" name="Line 3"/>
          <p:cNvSpPr/>
          <p:nvPr/>
        </p:nvSpPr>
        <p:spPr>
          <a:xfrm>
            <a:off x="4572000" y="6021000"/>
            <a:ext cx="324036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6" name="CustomShape 4"/>
          <p:cNvSpPr/>
          <p:nvPr/>
        </p:nvSpPr>
        <p:spPr>
          <a:xfrm>
            <a:off x="683640" y="1628640"/>
            <a:ext cx="7671960" cy="76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1f497d"/>
                </a:solidFill>
                <a:latin typeface="Arno Pro Smbd Caption"/>
              </a:rPr>
              <a:t>CERTIFICADO</a:t>
            </a:r>
            <a:endParaRPr/>
          </a:p>
        </p:txBody>
      </p:sp>
      <p:sp>
        <p:nvSpPr>
          <p:cNvPr id="47" name="CustomShape 5"/>
          <p:cNvSpPr/>
          <p:nvPr/>
        </p:nvSpPr>
        <p:spPr>
          <a:xfrm>
            <a:off x="5148000" y="6093360"/>
            <a:ext cx="27360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Garamond"/>
              </a:rPr>
              <a:t>Tutor do PET  SI </a:t>
            </a:r>
            <a:endParaRPr/>
          </a:p>
        </p:txBody>
      </p:sp>
      <p:sp>
        <p:nvSpPr>
          <p:cNvPr id="48" name="CustomShape 6"/>
          <p:cNvSpPr/>
          <p:nvPr/>
        </p:nvSpPr>
        <p:spPr>
          <a:xfrm>
            <a:off x="611640" y="2349000"/>
            <a:ext cx="784836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Garamond"/>
              </a:rPr>
              <a:t>O Programa </a:t>
            </a:r>
            <a:r>
              <a:rPr lang="pt-BR">
                <a:solidFill>
                  <a:srgbClr val="000000"/>
                </a:solidFill>
                <a:latin typeface="Garamond"/>
              </a:rPr>
              <a:t>de Educação Tutorial – PET certifica que, entre os  dias 07 e 09 de maio de 2014,</a:t>
            </a:r>
            <a:endParaRPr/>
          </a:p>
        </p:txBody>
      </p:sp>
      <p:sp>
        <p:nvSpPr>
          <p:cNvPr id="49" name="CustomShape 7"/>
          <p:cNvSpPr/>
          <p:nvPr/>
        </p:nvSpPr>
        <p:spPr>
          <a:xfrm>
            <a:off x="618480" y="3246480"/>
            <a:ext cx="7776360" cy="9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Garamond"/>
              </a:rPr>
              <a:t>participou do </a:t>
            </a:r>
            <a:r>
              <a:rPr b="1" lang="pt-BR">
                <a:solidFill>
                  <a:srgbClr val="000000"/>
                </a:solidFill>
                <a:latin typeface="Garamond"/>
              </a:rPr>
              <a:t>V Workshop de Tecnologia da Informação do Sertão Central</a:t>
            </a:r>
            <a:r>
              <a:rPr lang="pt-BR">
                <a:solidFill>
                  <a:srgbClr val="000000"/>
                </a:solidFill>
                <a:latin typeface="Garamond"/>
              </a:rPr>
              <a:t>, na atividade com o seguinte tema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50" name="CustomShape 8"/>
          <p:cNvSpPr/>
          <p:nvPr/>
        </p:nvSpPr>
        <p:spPr>
          <a:xfrm>
            <a:off x="611640" y="4211640"/>
            <a:ext cx="777636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Garamond"/>
              </a:rPr>
              <a:t>no campus da Universidade Federal do Ceará em Quixadá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