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FF0365-FEBD-4702-A8D4-F93B835EF4E8}" v="5" dt="2023-09-08T14:46:51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ter Skau-Nilsen" userId="5ffa1b53a8281dbe" providerId="LiveId" clId="{A4FF0365-FEBD-4702-A8D4-F93B835EF4E8}"/>
    <pc:docChg chg="modSld">
      <pc:chgData name="Petter Skau-Nilsen" userId="5ffa1b53a8281dbe" providerId="LiveId" clId="{A4FF0365-FEBD-4702-A8D4-F93B835EF4E8}" dt="2023-09-08T14:46:51.704" v="4" actId="732"/>
      <pc:docMkLst>
        <pc:docMk/>
      </pc:docMkLst>
      <pc:sldChg chg="addSp modSp">
        <pc:chgData name="Petter Skau-Nilsen" userId="5ffa1b53a8281dbe" providerId="LiveId" clId="{A4FF0365-FEBD-4702-A8D4-F93B835EF4E8}" dt="2023-09-08T14:46:51.704" v="4" actId="732"/>
        <pc:sldMkLst>
          <pc:docMk/>
          <pc:sldMk cId="3799950624" sldId="260"/>
        </pc:sldMkLst>
        <pc:picChg chg="add mod">
          <ac:chgData name="Petter Skau-Nilsen" userId="5ffa1b53a8281dbe" providerId="LiveId" clId="{A4FF0365-FEBD-4702-A8D4-F93B835EF4E8}" dt="2023-09-08T14:46:51.704" v="4" actId="732"/>
          <ac:picMkLst>
            <pc:docMk/>
            <pc:sldMk cId="3799950624" sldId="260"/>
            <ac:picMk id="2" creationId="{4921F065-5C9E-1968-8098-DEDB0163934B}"/>
          </ac:picMkLst>
        </pc:picChg>
        <pc:picChg chg="mod">
          <ac:chgData name="Petter Skau-Nilsen" userId="5ffa1b53a8281dbe" providerId="LiveId" clId="{A4FF0365-FEBD-4702-A8D4-F93B835EF4E8}" dt="2023-09-08T14:27:27.494" v="0" actId="732"/>
          <ac:picMkLst>
            <pc:docMk/>
            <pc:sldMk cId="3799950624" sldId="260"/>
            <ac:picMk id="5124" creationId="{92D77C31-4617-8881-9622-17D69DC2C8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7EB1-31B3-4510-882F-88AABB08C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FAEBF-7EF8-D9ED-A9C4-25024E674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0D7CE-B7C2-D845-3AC7-FB76073F2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CE34-9171-4545-B94B-DBC180DD3060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A0EBF-005A-772C-236E-2C4E54BA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FCAB7-B424-53A7-F0BF-7CA732CB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A3C2-398F-46BA-A62B-8CA2AB4E2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26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E6A2-E000-6B52-1572-D4FED9CA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16FA3-59A7-E68E-0F2F-3096ABDE8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7AD5F-D845-4361-52C9-90E878C0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CE34-9171-4545-B94B-DBC180DD3060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511B1-A195-8F72-9AE9-7B203E2A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9E62B-678B-7DD8-2028-E3F7198B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A3C2-398F-46BA-A62B-8CA2AB4E2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1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6E4638-A0D4-7167-08B0-0F69F7858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6C501-6262-9F4F-6AD6-116E0EA9A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F9F9C-8056-5E3E-BEC5-AFA7018A3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CE34-9171-4545-B94B-DBC180DD3060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5AAD7-4E33-69F6-F415-2FAB1D4D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1E693-B809-C057-898D-E4D7A33A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A3C2-398F-46BA-A62B-8CA2AB4E2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3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41FA2-4891-C66B-6E2C-242E4B91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980C5-D6F5-DDA0-F911-13FEE33A2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6DFE1-AA51-F582-0CA7-96065347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CE34-9171-4545-B94B-DBC180DD3060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527BB-2117-D87B-0DEC-0A9729E4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5568E-E6DA-885C-2552-D80A96FF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A3C2-398F-46BA-A62B-8CA2AB4E2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05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F8E4-3964-28E0-4D29-9D9F07BFB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BA26-2806-2BB1-ED59-BF478DA7B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4CAA5-77FC-DBC5-F422-9A28C72B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CE34-9171-4545-B94B-DBC180DD3060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60037-AFC7-6F1A-B03A-F152A056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CCEDA-56AB-DE8D-4EA0-F57D62A4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A3C2-398F-46BA-A62B-8CA2AB4E2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69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9E3A-406E-3577-567E-E2612E3C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9FB7E-E105-2E0B-735B-CC0B024C2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FD372-B779-A6E6-928F-542E6517A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AC481-A3DA-ABB6-9DD5-C988A8C9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CE34-9171-4545-B94B-DBC180DD3060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6E16D-EC23-EBB3-0C1D-C8DC4DE6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2CB9B-0A91-E930-6CB0-955658BDF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A3C2-398F-46BA-A62B-8CA2AB4E2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22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9140-F418-06D1-5065-DF92C4BA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BB699-B91F-5074-29A6-1ABEDAF88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4F05A-7C45-C63C-1506-EF5227D48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D232F-D6E1-78BB-2530-082685592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B2C58-327B-5EE6-2673-E595C387A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1E97C-1063-094D-ADDA-46B195DE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CE34-9171-4545-B94B-DBC180DD3060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42A31-959D-5A30-189F-060D451C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20DAC-2D21-4AF4-F99B-0831E6CA7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A3C2-398F-46BA-A62B-8CA2AB4E2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23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CC30-76B9-2C22-42B5-D306B6172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DED30-8E91-8EC3-B282-D53126DA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CE34-9171-4545-B94B-DBC180DD3060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560D7-7655-5270-544C-FEBC5972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1BB8C-8157-5A0C-2171-96F71267C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A3C2-398F-46BA-A62B-8CA2AB4E2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99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BEC23A-48AD-FE34-65A1-8022E551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CE34-9171-4545-B94B-DBC180DD3060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A234FE-8CE4-284C-DF47-4F737C84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3A04F-9420-FD6D-9455-BB229C08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A3C2-398F-46BA-A62B-8CA2AB4E2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59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A109-9836-1D67-6BA9-70573B87C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66E98-93E5-829A-56F2-DA439642C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44183-0DDB-12A4-498F-42E8CD896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A34B9-735B-88A1-A30C-681DE8EA7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CE34-9171-4545-B94B-DBC180DD3060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79B1A-4FEE-A13B-DDD6-36EE7A61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F6F5B-0965-71CA-3CE2-321B3E41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A3C2-398F-46BA-A62B-8CA2AB4E2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70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FF46-0B28-AF79-CC99-9E095F1EC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280AA-1C49-2779-E733-69E0B4D99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A8CD6-B708-8858-F06F-BD0CFA54D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E68D3-9D08-08CB-6A50-3B3488E5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CE34-9171-4545-B94B-DBC180DD3060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311A-FFD3-35F3-E044-52697877C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3B502-0621-9224-7A18-02041737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A3C2-398F-46BA-A62B-8CA2AB4E2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67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7E8810-6633-43B5-A929-55B495BC5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E7006-6A31-6F62-51C6-13D55C539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875DA-CEB4-6F43-D92B-408293FBE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BCE34-9171-4545-B94B-DBC180DD3060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A0D5E-11C6-62FE-EA44-A7A2589CF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76A0D-DAE2-6C2B-A4C5-8C28BA885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FA3C2-398F-46BA-A62B-8CA2AB4E2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8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7F1297F-53C8-6048-EF37-E06F112A1AC9}"/>
              </a:ext>
            </a:extLst>
          </p:cNvPr>
          <p:cNvGrpSpPr/>
          <p:nvPr/>
        </p:nvGrpSpPr>
        <p:grpSpPr>
          <a:xfrm>
            <a:off x="4936372" y="1438484"/>
            <a:ext cx="970246" cy="1144588"/>
            <a:chOff x="4532940" y="1556839"/>
            <a:chExt cx="1635720" cy="1929639"/>
          </a:xfrm>
        </p:grpSpPr>
        <p:pic>
          <p:nvPicPr>
            <p:cNvPr id="1026" name="Picture 2" descr="Dumbbell weights symbol or exercise icon in black Vector Image">
              <a:extLst>
                <a:ext uri="{FF2B5EF4-FFF2-40B4-BE49-F238E27FC236}">
                  <a16:creationId xmlns:a16="http://schemas.microsoft.com/office/drawing/2014/main" id="{228F6857-3961-7A32-5803-A922CF5628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6852" b="57315" l="26700" r="72500">
                          <a14:foregroundMark x1="30500" y1="47963" x2="30500" y2="47963"/>
                          <a14:foregroundMark x1="26700" y1="46019" x2="26700" y2="46019"/>
                          <a14:foregroundMark x1="68800" y1="44074" x2="68800" y2="44074"/>
                          <a14:foregroundMark x1="72500" y1="45093" x2="72500" y2="450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91" t="34315" r="21931" b="40077"/>
            <a:stretch/>
          </p:blipFill>
          <p:spPr bwMode="auto">
            <a:xfrm rot="2929809">
              <a:off x="4255820" y="1833959"/>
              <a:ext cx="1082428" cy="528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Dumbbell weights symbol or exercise icon in black Vector Image">
              <a:extLst>
                <a:ext uri="{FF2B5EF4-FFF2-40B4-BE49-F238E27FC236}">
                  <a16:creationId xmlns:a16="http://schemas.microsoft.com/office/drawing/2014/main" id="{050AC796-86F2-3365-024E-373844F347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6852" b="57315" l="26700" r="72500">
                          <a14:foregroundMark x1="30500" y1="47963" x2="30500" y2="47963"/>
                          <a14:foregroundMark x1="26700" y1="46019" x2="26700" y2="46019"/>
                          <a14:foregroundMark x1="68800" y1="44074" x2="68800" y2="44074"/>
                          <a14:foregroundMark x1="72500" y1="45093" x2="72500" y2="450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91" t="34315" r="21931" b="40077"/>
            <a:stretch/>
          </p:blipFill>
          <p:spPr bwMode="auto">
            <a:xfrm rot="8409785">
              <a:off x="5086232" y="1819605"/>
              <a:ext cx="1082428" cy="528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Dumbbell weights symbol or exercise icon in black Vector Image">
              <a:extLst>
                <a:ext uri="{FF2B5EF4-FFF2-40B4-BE49-F238E27FC236}">
                  <a16:creationId xmlns:a16="http://schemas.microsoft.com/office/drawing/2014/main" id="{58FEDBB1-4103-24CB-1E32-C648490F7F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6852" b="57315" l="26700" r="72500">
                          <a14:foregroundMark x1="30500" y1="47963" x2="30500" y2="47963"/>
                          <a14:foregroundMark x1="26700" y1="46019" x2="26700" y2="46019"/>
                          <a14:foregroundMark x1="68800" y1="44074" x2="68800" y2="44074"/>
                          <a14:foregroundMark x1="72500" y1="45093" x2="72500" y2="450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91" t="34315" r="21931" b="40077"/>
            <a:stretch/>
          </p:blipFill>
          <p:spPr bwMode="auto">
            <a:xfrm rot="5400000">
              <a:off x="4654075" y="2681170"/>
              <a:ext cx="1082428" cy="528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B7202E2-813F-94E2-3CEC-FD75BC8194AE}"/>
              </a:ext>
            </a:extLst>
          </p:cNvPr>
          <p:cNvSpPr txBox="1"/>
          <p:nvPr/>
        </p:nvSpPr>
        <p:spPr>
          <a:xfrm>
            <a:off x="3415016" y="1088209"/>
            <a:ext cx="134875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500" dirty="0">
                <a:latin typeface="Rockwell" panose="02060603020205020403" pitchFamily="18" charset="0"/>
              </a:rPr>
              <a:t>M</a:t>
            </a:r>
            <a:endParaRPr lang="en-GB" sz="11500" dirty="0">
              <a:latin typeface="Rockwell" panose="020606030202050204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32C76-F72E-1245-7C32-BA7039812E51}"/>
              </a:ext>
            </a:extLst>
          </p:cNvPr>
          <p:cNvSpPr txBox="1"/>
          <p:nvPr/>
        </p:nvSpPr>
        <p:spPr>
          <a:xfrm>
            <a:off x="1928122" y="2652258"/>
            <a:ext cx="87769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500" dirty="0">
                <a:latin typeface="Rockwell" panose="02060603020205020403" pitchFamily="18" charset="0"/>
              </a:rPr>
              <a:t>WORKOUT</a:t>
            </a:r>
            <a:endParaRPr lang="en-GB" sz="11500" dirty="0">
              <a:latin typeface="Rockwell" panose="020606030202050204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48F212-0663-4999-431D-C68ECB1684F7}"/>
              </a:ext>
            </a:extLst>
          </p:cNvPr>
          <p:cNvSpPr txBox="1"/>
          <p:nvPr/>
        </p:nvSpPr>
        <p:spPr>
          <a:xfrm>
            <a:off x="3415016" y="4131250"/>
            <a:ext cx="287697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500" dirty="0">
                <a:latin typeface="Rockwell" panose="02060603020205020403" pitchFamily="18" charset="0"/>
              </a:rPr>
              <a:t>APP</a:t>
            </a:r>
            <a:endParaRPr lang="en-GB" sz="11500" dirty="0">
              <a:latin typeface="Rockwell" panose="02060603020205020403" pitchFamily="18" charset="0"/>
            </a:endParaRPr>
          </a:p>
        </p:txBody>
      </p:sp>
      <p:pic>
        <p:nvPicPr>
          <p:cNvPr id="12" name="Picture 11" descr="A rusted metal surface with rust&#10;&#10;Description automatically generated">
            <a:extLst>
              <a:ext uri="{FF2B5EF4-FFF2-40B4-BE49-F238E27FC236}">
                <a16:creationId xmlns:a16="http://schemas.microsoft.com/office/drawing/2014/main" id="{0F48A054-A545-CD05-8F3E-E3C62CEA4E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1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2F839BB4-B503-753F-9CC7-F3D772FCDB28}"/>
              </a:ext>
            </a:extLst>
          </p:cNvPr>
          <p:cNvGrpSpPr/>
          <p:nvPr/>
        </p:nvGrpSpPr>
        <p:grpSpPr>
          <a:xfrm>
            <a:off x="2667777" y="1438483"/>
            <a:ext cx="7267458" cy="4148187"/>
            <a:chOff x="2667777" y="1438483"/>
            <a:chExt cx="7267458" cy="4148187"/>
          </a:xfrm>
        </p:grpSpPr>
        <p:pic>
          <p:nvPicPr>
            <p:cNvPr id="19" name="Picture 18" descr="A brown and black background&#10;&#10;Description automatically generated">
              <a:extLst>
                <a:ext uri="{FF2B5EF4-FFF2-40B4-BE49-F238E27FC236}">
                  <a16:creationId xmlns:a16="http://schemas.microsoft.com/office/drawing/2014/main" id="{4C5A2D94-6046-768E-2F96-8AC083827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64" t="67029" r="49456" b="18538"/>
            <a:stretch>
              <a:fillRect/>
            </a:stretch>
          </p:blipFill>
          <p:spPr>
            <a:xfrm>
              <a:off x="3495158" y="4596856"/>
              <a:ext cx="2667158" cy="989814"/>
            </a:xfrm>
            <a:custGeom>
              <a:avLst/>
              <a:gdLst/>
              <a:ahLst/>
              <a:cxnLst/>
              <a:rect l="l" t="t" r="r" b="b"/>
              <a:pathLst>
                <a:path w="2667158" h="989814">
                  <a:moveTo>
                    <a:pt x="2171895" y="123816"/>
                  </a:moveTo>
                  <a:lnTo>
                    <a:pt x="2171895" y="491705"/>
                  </a:lnTo>
                  <a:lnTo>
                    <a:pt x="2257285" y="491705"/>
                  </a:lnTo>
                  <a:cubicBezTo>
                    <a:pt x="2354535" y="491705"/>
                    <a:pt x="2421898" y="477829"/>
                    <a:pt x="2459375" y="450077"/>
                  </a:cubicBezTo>
                  <a:cubicBezTo>
                    <a:pt x="2496852" y="422326"/>
                    <a:pt x="2515590" y="373345"/>
                    <a:pt x="2515590" y="303135"/>
                  </a:cubicBezTo>
                  <a:cubicBezTo>
                    <a:pt x="2515590" y="258543"/>
                    <a:pt x="2505628" y="221540"/>
                    <a:pt x="2485704" y="192128"/>
                  </a:cubicBezTo>
                  <a:cubicBezTo>
                    <a:pt x="2465779" y="162716"/>
                    <a:pt x="2441111" y="143977"/>
                    <a:pt x="2411699" y="135913"/>
                  </a:cubicBezTo>
                  <a:cubicBezTo>
                    <a:pt x="2382288" y="127848"/>
                    <a:pt x="2333188" y="123816"/>
                    <a:pt x="2264401" y="123816"/>
                  </a:cubicBezTo>
                  <a:close/>
                  <a:moveTo>
                    <a:pt x="1333695" y="123816"/>
                  </a:moveTo>
                  <a:lnTo>
                    <a:pt x="1333695" y="491705"/>
                  </a:lnTo>
                  <a:lnTo>
                    <a:pt x="1419086" y="491705"/>
                  </a:lnTo>
                  <a:cubicBezTo>
                    <a:pt x="1516335" y="491705"/>
                    <a:pt x="1583698" y="477829"/>
                    <a:pt x="1621175" y="450077"/>
                  </a:cubicBezTo>
                  <a:cubicBezTo>
                    <a:pt x="1658652" y="422326"/>
                    <a:pt x="1677390" y="373345"/>
                    <a:pt x="1677390" y="303135"/>
                  </a:cubicBezTo>
                  <a:cubicBezTo>
                    <a:pt x="1677390" y="258543"/>
                    <a:pt x="1667429" y="221540"/>
                    <a:pt x="1647504" y="192128"/>
                  </a:cubicBezTo>
                  <a:cubicBezTo>
                    <a:pt x="1627580" y="162716"/>
                    <a:pt x="1602911" y="143977"/>
                    <a:pt x="1573499" y="135913"/>
                  </a:cubicBezTo>
                  <a:cubicBezTo>
                    <a:pt x="1544087" y="127848"/>
                    <a:pt x="1494988" y="123816"/>
                    <a:pt x="1426202" y="123816"/>
                  </a:cubicBezTo>
                  <a:close/>
                  <a:moveTo>
                    <a:pt x="519457" y="111719"/>
                  </a:moveTo>
                  <a:lnTo>
                    <a:pt x="382332" y="525861"/>
                  </a:lnTo>
                  <a:lnTo>
                    <a:pt x="664698" y="525861"/>
                  </a:lnTo>
                  <a:lnTo>
                    <a:pt x="532977" y="111719"/>
                  </a:lnTo>
                  <a:close/>
                  <a:moveTo>
                    <a:pt x="1897935" y="0"/>
                  </a:moveTo>
                  <a:lnTo>
                    <a:pt x="2251593" y="0"/>
                  </a:lnTo>
                  <a:cubicBezTo>
                    <a:pt x="2355484" y="0"/>
                    <a:pt x="2433284" y="7353"/>
                    <a:pt x="2484992" y="22059"/>
                  </a:cubicBezTo>
                  <a:cubicBezTo>
                    <a:pt x="2536701" y="36765"/>
                    <a:pt x="2579989" y="70091"/>
                    <a:pt x="2614856" y="122037"/>
                  </a:cubicBezTo>
                  <a:cubicBezTo>
                    <a:pt x="2649724" y="173983"/>
                    <a:pt x="2667158" y="235298"/>
                    <a:pt x="2667158" y="305982"/>
                  </a:cubicBezTo>
                  <a:cubicBezTo>
                    <a:pt x="2667158" y="362434"/>
                    <a:pt x="2655654" y="413075"/>
                    <a:pt x="2632646" y="457905"/>
                  </a:cubicBezTo>
                  <a:cubicBezTo>
                    <a:pt x="2609638" y="502735"/>
                    <a:pt x="2581175" y="535823"/>
                    <a:pt x="2547256" y="557171"/>
                  </a:cubicBezTo>
                  <a:cubicBezTo>
                    <a:pt x="2513338" y="578518"/>
                    <a:pt x="2475149" y="592869"/>
                    <a:pt x="2432691" y="600222"/>
                  </a:cubicBezTo>
                  <a:cubicBezTo>
                    <a:pt x="2390233" y="607575"/>
                    <a:pt x="2326072" y="611251"/>
                    <a:pt x="2240207" y="611251"/>
                  </a:cubicBezTo>
                  <a:lnTo>
                    <a:pt x="2171895" y="611251"/>
                  </a:lnTo>
                  <a:lnTo>
                    <a:pt x="2171895" y="865999"/>
                  </a:lnTo>
                  <a:lnTo>
                    <a:pt x="2299980" y="865999"/>
                  </a:lnTo>
                  <a:lnTo>
                    <a:pt x="2299980" y="989814"/>
                  </a:lnTo>
                  <a:lnTo>
                    <a:pt x="1897935" y="989814"/>
                  </a:lnTo>
                  <a:lnTo>
                    <a:pt x="1897935" y="865999"/>
                  </a:lnTo>
                  <a:lnTo>
                    <a:pt x="2022462" y="865999"/>
                  </a:lnTo>
                  <a:lnTo>
                    <a:pt x="2022462" y="123816"/>
                  </a:lnTo>
                  <a:lnTo>
                    <a:pt x="1897935" y="123816"/>
                  </a:lnTo>
                  <a:close/>
                  <a:moveTo>
                    <a:pt x="1059735" y="0"/>
                  </a:moveTo>
                  <a:lnTo>
                    <a:pt x="1413393" y="0"/>
                  </a:lnTo>
                  <a:cubicBezTo>
                    <a:pt x="1517284" y="0"/>
                    <a:pt x="1595084" y="7353"/>
                    <a:pt x="1646792" y="22059"/>
                  </a:cubicBezTo>
                  <a:cubicBezTo>
                    <a:pt x="1698502" y="36765"/>
                    <a:pt x="1741789" y="70091"/>
                    <a:pt x="1776656" y="122037"/>
                  </a:cubicBezTo>
                  <a:cubicBezTo>
                    <a:pt x="1811524" y="173983"/>
                    <a:pt x="1828958" y="235298"/>
                    <a:pt x="1828958" y="305982"/>
                  </a:cubicBezTo>
                  <a:cubicBezTo>
                    <a:pt x="1828958" y="362434"/>
                    <a:pt x="1817454" y="413075"/>
                    <a:pt x="1794447" y="457905"/>
                  </a:cubicBezTo>
                  <a:cubicBezTo>
                    <a:pt x="1771438" y="502735"/>
                    <a:pt x="1742976" y="535823"/>
                    <a:pt x="1709056" y="557171"/>
                  </a:cubicBezTo>
                  <a:cubicBezTo>
                    <a:pt x="1675137" y="578518"/>
                    <a:pt x="1636949" y="592869"/>
                    <a:pt x="1594491" y="600222"/>
                  </a:cubicBezTo>
                  <a:cubicBezTo>
                    <a:pt x="1552033" y="607575"/>
                    <a:pt x="1487873" y="611251"/>
                    <a:pt x="1402007" y="611251"/>
                  </a:cubicBezTo>
                  <a:lnTo>
                    <a:pt x="1333695" y="611251"/>
                  </a:lnTo>
                  <a:lnTo>
                    <a:pt x="1333695" y="865999"/>
                  </a:lnTo>
                  <a:lnTo>
                    <a:pt x="1461780" y="865999"/>
                  </a:lnTo>
                  <a:lnTo>
                    <a:pt x="1461780" y="989814"/>
                  </a:lnTo>
                  <a:lnTo>
                    <a:pt x="1059735" y="989814"/>
                  </a:lnTo>
                  <a:lnTo>
                    <a:pt x="1059735" y="865999"/>
                  </a:lnTo>
                  <a:lnTo>
                    <a:pt x="1184263" y="865999"/>
                  </a:lnTo>
                  <a:lnTo>
                    <a:pt x="1184263" y="123816"/>
                  </a:lnTo>
                  <a:lnTo>
                    <a:pt x="1059735" y="123816"/>
                  </a:lnTo>
                  <a:close/>
                  <a:moveTo>
                    <a:pt x="270402" y="0"/>
                  </a:moveTo>
                  <a:lnTo>
                    <a:pt x="776338" y="0"/>
                  </a:lnTo>
                  <a:lnTo>
                    <a:pt x="776338" y="111719"/>
                  </a:lnTo>
                  <a:lnTo>
                    <a:pt x="652612" y="111719"/>
                  </a:lnTo>
                  <a:lnTo>
                    <a:pt x="929607" y="865999"/>
                  </a:lnTo>
                  <a:lnTo>
                    <a:pt x="1040336" y="865999"/>
                  </a:lnTo>
                  <a:lnTo>
                    <a:pt x="1040336" y="989814"/>
                  </a:lnTo>
                  <a:lnTo>
                    <a:pt x="652523" y="989814"/>
                  </a:lnTo>
                  <a:lnTo>
                    <a:pt x="652523" y="865999"/>
                  </a:lnTo>
                  <a:lnTo>
                    <a:pt x="775627" y="865999"/>
                  </a:lnTo>
                  <a:lnTo>
                    <a:pt x="702012" y="641849"/>
                  </a:lnTo>
                  <a:lnTo>
                    <a:pt x="345419" y="641849"/>
                  </a:lnTo>
                  <a:lnTo>
                    <a:pt x="269691" y="865999"/>
                  </a:lnTo>
                  <a:lnTo>
                    <a:pt x="389948" y="865999"/>
                  </a:lnTo>
                  <a:lnTo>
                    <a:pt x="389948" y="989814"/>
                  </a:lnTo>
                  <a:lnTo>
                    <a:pt x="0" y="989814"/>
                  </a:lnTo>
                  <a:lnTo>
                    <a:pt x="0" y="865999"/>
                  </a:lnTo>
                  <a:lnTo>
                    <a:pt x="119769" y="865999"/>
                  </a:lnTo>
                  <a:lnTo>
                    <a:pt x="390015" y="111719"/>
                  </a:lnTo>
                  <a:lnTo>
                    <a:pt x="270402" y="111719"/>
                  </a:lnTo>
                  <a:close/>
                </a:path>
              </a:pathLst>
            </a:custGeom>
          </p:spPr>
        </p:pic>
        <p:pic>
          <p:nvPicPr>
            <p:cNvPr id="17" name="Picture 16" descr="A brown and black background&#10;&#10;Description automatically generated">
              <a:extLst>
                <a:ext uri="{FF2B5EF4-FFF2-40B4-BE49-F238E27FC236}">
                  <a16:creationId xmlns:a16="http://schemas.microsoft.com/office/drawing/2014/main" id="{479FD431-EA29-E2BC-D59B-AF15FB088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77" t="45235" r="18505" b="39876"/>
            <a:stretch>
              <a:fillRect/>
            </a:stretch>
          </p:blipFill>
          <p:spPr>
            <a:xfrm>
              <a:off x="2667777" y="3102209"/>
              <a:ext cx="7267458" cy="1021124"/>
            </a:xfrm>
            <a:custGeom>
              <a:avLst/>
              <a:gdLst/>
              <a:ahLst/>
              <a:cxnLst/>
              <a:rect l="l" t="t" r="r" b="b"/>
              <a:pathLst>
                <a:path w="7267458" h="1021124">
                  <a:moveTo>
                    <a:pt x="2856546" y="139471"/>
                  </a:moveTo>
                  <a:lnTo>
                    <a:pt x="2856546" y="419124"/>
                  </a:lnTo>
                  <a:lnTo>
                    <a:pt x="2973246" y="419124"/>
                  </a:lnTo>
                  <a:cubicBezTo>
                    <a:pt x="3029698" y="419124"/>
                    <a:pt x="3071326" y="415447"/>
                    <a:pt x="3098129" y="408094"/>
                  </a:cubicBezTo>
                  <a:cubicBezTo>
                    <a:pt x="3124932" y="400741"/>
                    <a:pt x="3146872" y="385798"/>
                    <a:pt x="3163950" y="363264"/>
                  </a:cubicBezTo>
                  <a:cubicBezTo>
                    <a:pt x="3181028" y="340731"/>
                    <a:pt x="3189568" y="310489"/>
                    <a:pt x="3189568" y="272537"/>
                  </a:cubicBezTo>
                  <a:cubicBezTo>
                    <a:pt x="3189568" y="240279"/>
                    <a:pt x="3180910" y="213001"/>
                    <a:pt x="3163595" y="190705"/>
                  </a:cubicBezTo>
                  <a:cubicBezTo>
                    <a:pt x="3146280" y="168409"/>
                    <a:pt x="3124932" y="154296"/>
                    <a:pt x="3099552" y="148366"/>
                  </a:cubicBezTo>
                  <a:cubicBezTo>
                    <a:pt x="3074173" y="142436"/>
                    <a:pt x="3035391" y="139471"/>
                    <a:pt x="2983208" y="139471"/>
                  </a:cubicBezTo>
                  <a:close/>
                  <a:moveTo>
                    <a:pt x="4865479" y="131643"/>
                  </a:moveTo>
                  <a:cubicBezTo>
                    <a:pt x="4764434" y="131643"/>
                    <a:pt x="4681890" y="167460"/>
                    <a:pt x="4617848" y="239093"/>
                  </a:cubicBezTo>
                  <a:cubicBezTo>
                    <a:pt x="4553805" y="310726"/>
                    <a:pt x="4521784" y="399911"/>
                    <a:pt x="4521784" y="506648"/>
                  </a:cubicBezTo>
                  <a:cubicBezTo>
                    <a:pt x="4521784" y="615284"/>
                    <a:pt x="4553569" y="706367"/>
                    <a:pt x="4617136" y="779897"/>
                  </a:cubicBezTo>
                  <a:cubicBezTo>
                    <a:pt x="4680705" y="853427"/>
                    <a:pt x="4764198" y="890193"/>
                    <a:pt x="4867614" y="890193"/>
                  </a:cubicBezTo>
                  <a:cubicBezTo>
                    <a:pt x="4970082" y="890193"/>
                    <a:pt x="5054286" y="852597"/>
                    <a:pt x="5120227" y="777406"/>
                  </a:cubicBezTo>
                  <a:cubicBezTo>
                    <a:pt x="5186167" y="702216"/>
                    <a:pt x="5219137" y="612437"/>
                    <a:pt x="5219137" y="508072"/>
                  </a:cubicBezTo>
                  <a:cubicBezTo>
                    <a:pt x="5219137" y="402757"/>
                    <a:pt x="5185574" y="313690"/>
                    <a:pt x="5118448" y="240872"/>
                  </a:cubicBezTo>
                  <a:cubicBezTo>
                    <a:pt x="5051321" y="168053"/>
                    <a:pt x="4966999" y="131643"/>
                    <a:pt x="4865479" y="131643"/>
                  </a:cubicBezTo>
                  <a:close/>
                  <a:moveTo>
                    <a:pt x="1960354" y="131643"/>
                  </a:moveTo>
                  <a:cubicBezTo>
                    <a:pt x="1859309" y="131643"/>
                    <a:pt x="1776766" y="167460"/>
                    <a:pt x="1712723" y="239093"/>
                  </a:cubicBezTo>
                  <a:cubicBezTo>
                    <a:pt x="1648681" y="310726"/>
                    <a:pt x="1616660" y="399911"/>
                    <a:pt x="1616660" y="506648"/>
                  </a:cubicBezTo>
                  <a:cubicBezTo>
                    <a:pt x="1616660" y="615284"/>
                    <a:pt x="1648443" y="706367"/>
                    <a:pt x="1712011" y="779897"/>
                  </a:cubicBezTo>
                  <a:cubicBezTo>
                    <a:pt x="1775580" y="853427"/>
                    <a:pt x="1859072" y="890193"/>
                    <a:pt x="1962490" y="890193"/>
                  </a:cubicBezTo>
                  <a:cubicBezTo>
                    <a:pt x="2064957" y="890193"/>
                    <a:pt x="2149162" y="852597"/>
                    <a:pt x="2215102" y="777406"/>
                  </a:cubicBezTo>
                  <a:cubicBezTo>
                    <a:pt x="2281042" y="702216"/>
                    <a:pt x="2314013" y="612437"/>
                    <a:pt x="2314013" y="508072"/>
                  </a:cubicBezTo>
                  <a:cubicBezTo>
                    <a:pt x="2314013" y="402757"/>
                    <a:pt x="2280449" y="313690"/>
                    <a:pt x="2213323" y="240872"/>
                  </a:cubicBezTo>
                  <a:cubicBezTo>
                    <a:pt x="2146197" y="168053"/>
                    <a:pt x="2061874" y="131643"/>
                    <a:pt x="1960354" y="131643"/>
                  </a:cubicBezTo>
                  <a:close/>
                  <a:moveTo>
                    <a:pt x="6465503" y="15655"/>
                  </a:moveTo>
                  <a:lnTo>
                    <a:pt x="7267458" y="15655"/>
                  </a:lnTo>
                  <a:lnTo>
                    <a:pt x="7267458" y="392083"/>
                  </a:lnTo>
                  <a:lnTo>
                    <a:pt x="7145065" y="392083"/>
                  </a:lnTo>
                  <a:lnTo>
                    <a:pt x="7145065" y="139471"/>
                  </a:lnTo>
                  <a:lnTo>
                    <a:pt x="6941553" y="139471"/>
                  </a:lnTo>
                  <a:lnTo>
                    <a:pt x="6941553" y="881654"/>
                  </a:lnTo>
                  <a:lnTo>
                    <a:pt x="7070349" y="881654"/>
                  </a:lnTo>
                  <a:lnTo>
                    <a:pt x="7070349" y="1005469"/>
                  </a:lnTo>
                  <a:lnTo>
                    <a:pt x="6665457" y="1005469"/>
                  </a:lnTo>
                  <a:lnTo>
                    <a:pt x="6665457" y="881654"/>
                  </a:lnTo>
                  <a:lnTo>
                    <a:pt x="6792119" y="881654"/>
                  </a:lnTo>
                  <a:lnTo>
                    <a:pt x="6792119" y="139471"/>
                  </a:lnTo>
                  <a:lnTo>
                    <a:pt x="6587895" y="139471"/>
                  </a:lnTo>
                  <a:lnTo>
                    <a:pt x="6587895" y="392083"/>
                  </a:lnTo>
                  <a:lnTo>
                    <a:pt x="6465503" y="392083"/>
                  </a:lnTo>
                  <a:close/>
                  <a:moveTo>
                    <a:pt x="5477037" y="15655"/>
                  </a:moveTo>
                  <a:lnTo>
                    <a:pt x="5866274" y="15655"/>
                  </a:lnTo>
                  <a:lnTo>
                    <a:pt x="5866274" y="139471"/>
                  </a:lnTo>
                  <a:lnTo>
                    <a:pt x="5748863" y="139471"/>
                  </a:lnTo>
                  <a:lnTo>
                    <a:pt x="5748863" y="634734"/>
                  </a:lnTo>
                  <a:cubicBezTo>
                    <a:pt x="5748863" y="711585"/>
                    <a:pt x="5752776" y="764716"/>
                    <a:pt x="5760603" y="794129"/>
                  </a:cubicBezTo>
                  <a:cubicBezTo>
                    <a:pt x="5768431" y="823541"/>
                    <a:pt x="5787999" y="848565"/>
                    <a:pt x="5819309" y="869201"/>
                  </a:cubicBezTo>
                  <a:cubicBezTo>
                    <a:pt x="5850619" y="889837"/>
                    <a:pt x="5890943" y="900155"/>
                    <a:pt x="5940279" y="900155"/>
                  </a:cubicBezTo>
                  <a:cubicBezTo>
                    <a:pt x="5999103" y="900155"/>
                    <a:pt x="6044170" y="891260"/>
                    <a:pt x="6075479" y="873470"/>
                  </a:cubicBezTo>
                  <a:cubicBezTo>
                    <a:pt x="6106789" y="855681"/>
                    <a:pt x="6127545" y="831724"/>
                    <a:pt x="6137743" y="801600"/>
                  </a:cubicBezTo>
                  <a:cubicBezTo>
                    <a:pt x="6147943" y="771477"/>
                    <a:pt x="6153043" y="718226"/>
                    <a:pt x="6153043" y="641850"/>
                  </a:cubicBezTo>
                  <a:lnTo>
                    <a:pt x="6153043" y="139471"/>
                  </a:lnTo>
                  <a:lnTo>
                    <a:pt x="6038477" y="139471"/>
                  </a:lnTo>
                  <a:lnTo>
                    <a:pt x="6038477" y="15655"/>
                  </a:lnTo>
                  <a:lnTo>
                    <a:pt x="6425579" y="15655"/>
                  </a:lnTo>
                  <a:lnTo>
                    <a:pt x="6425579" y="139471"/>
                  </a:lnTo>
                  <a:lnTo>
                    <a:pt x="6301763" y="139471"/>
                  </a:lnTo>
                  <a:lnTo>
                    <a:pt x="6301763" y="656793"/>
                  </a:lnTo>
                  <a:cubicBezTo>
                    <a:pt x="6301763" y="726528"/>
                    <a:pt x="6298799" y="777169"/>
                    <a:pt x="6292869" y="808716"/>
                  </a:cubicBezTo>
                  <a:cubicBezTo>
                    <a:pt x="6286939" y="840263"/>
                    <a:pt x="6270929" y="873233"/>
                    <a:pt x="6244837" y="907626"/>
                  </a:cubicBezTo>
                  <a:cubicBezTo>
                    <a:pt x="6218745" y="942020"/>
                    <a:pt x="6181981" y="969534"/>
                    <a:pt x="6134541" y="990170"/>
                  </a:cubicBezTo>
                  <a:cubicBezTo>
                    <a:pt x="6087102" y="1010806"/>
                    <a:pt x="6029464" y="1021124"/>
                    <a:pt x="5961626" y="1021124"/>
                  </a:cubicBezTo>
                  <a:cubicBezTo>
                    <a:pt x="5886673" y="1021124"/>
                    <a:pt x="5824291" y="1011518"/>
                    <a:pt x="5774479" y="992305"/>
                  </a:cubicBezTo>
                  <a:cubicBezTo>
                    <a:pt x="5724669" y="973092"/>
                    <a:pt x="5687192" y="947356"/>
                    <a:pt x="5662049" y="915098"/>
                  </a:cubicBezTo>
                  <a:cubicBezTo>
                    <a:pt x="5636907" y="882839"/>
                    <a:pt x="5620184" y="848446"/>
                    <a:pt x="5611883" y="811918"/>
                  </a:cubicBezTo>
                  <a:cubicBezTo>
                    <a:pt x="5603581" y="775390"/>
                    <a:pt x="5599430" y="718701"/>
                    <a:pt x="5599430" y="641850"/>
                  </a:cubicBezTo>
                  <a:lnTo>
                    <a:pt x="5599430" y="139471"/>
                  </a:lnTo>
                  <a:lnTo>
                    <a:pt x="5477037" y="139471"/>
                  </a:lnTo>
                  <a:close/>
                  <a:moveTo>
                    <a:pt x="3937783" y="15655"/>
                  </a:moveTo>
                  <a:lnTo>
                    <a:pt x="4325596" y="15655"/>
                  </a:lnTo>
                  <a:lnTo>
                    <a:pt x="4325596" y="139471"/>
                  </a:lnTo>
                  <a:lnTo>
                    <a:pt x="4220281" y="139471"/>
                  </a:lnTo>
                  <a:lnTo>
                    <a:pt x="3915546" y="482810"/>
                  </a:lnTo>
                  <a:lnTo>
                    <a:pt x="4228820" y="881654"/>
                  </a:lnTo>
                  <a:lnTo>
                    <a:pt x="4334847" y="881654"/>
                  </a:lnTo>
                  <a:lnTo>
                    <a:pt x="4334847" y="1005469"/>
                  </a:lnTo>
                  <a:lnTo>
                    <a:pt x="3932802" y="1005469"/>
                  </a:lnTo>
                  <a:lnTo>
                    <a:pt x="3932802" y="881654"/>
                  </a:lnTo>
                  <a:lnTo>
                    <a:pt x="4039539" y="881654"/>
                  </a:lnTo>
                  <a:lnTo>
                    <a:pt x="3733558" y="482810"/>
                  </a:lnTo>
                  <a:lnTo>
                    <a:pt x="4050925" y="139471"/>
                  </a:lnTo>
                  <a:lnTo>
                    <a:pt x="3937783" y="139471"/>
                  </a:lnTo>
                  <a:close/>
                  <a:moveTo>
                    <a:pt x="3455328" y="15655"/>
                  </a:moveTo>
                  <a:lnTo>
                    <a:pt x="3855950" y="15655"/>
                  </a:lnTo>
                  <a:lnTo>
                    <a:pt x="3855950" y="139471"/>
                  </a:lnTo>
                  <a:lnTo>
                    <a:pt x="3728577" y="139471"/>
                  </a:lnTo>
                  <a:lnTo>
                    <a:pt x="3728577" y="881654"/>
                  </a:lnTo>
                  <a:lnTo>
                    <a:pt x="3842430" y="881654"/>
                  </a:lnTo>
                  <a:lnTo>
                    <a:pt x="3842430" y="1005469"/>
                  </a:lnTo>
                  <a:lnTo>
                    <a:pt x="3455328" y="1005469"/>
                  </a:lnTo>
                  <a:lnTo>
                    <a:pt x="3455328" y="881654"/>
                  </a:lnTo>
                  <a:lnTo>
                    <a:pt x="3579144" y="881654"/>
                  </a:lnTo>
                  <a:lnTo>
                    <a:pt x="3579144" y="139471"/>
                  </a:lnTo>
                  <a:lnTo>
                    <a:pt x="3455328" y="139471"/>
                  </a:lnTo>
                  <a:close/>
                  <a:moveTo>
                    <a:pt x="2571201" y="15655"/>
                  </a:moveTo>
                  <a:lnTo>
                    <a:pt x="2973246" y="15655"/>
                  </a:lnTo>
                  <a:cubicBezTo>
                    <a:pt x="3057213" y="15655"/>
                    <a:pt x="3123865" y="22178"/>
                    <a:pt x="3173202" y="35224"/>
                  </a:cubicBezTo>
                  <a:cubicBezTo>
                    <a:pt x="3222538" y="48269"/>
                    <a:pt x="3263335" y="75782"/>
                    <a:pt x="3295594" y="117762"/>
                  </a:cubicBezTo>
                  <a:cubicBezTo>
                    <a:pt x="3327852" y="159742"/>
                    <a:pt x="3343981" y="212038"/>
                    <a:pt x="3343981" y="274650"/>
                  </a:cubicBezTo>
                  <a:cubicBezTo>
                    <a:pt x="3343981" y="405566"/>
                    <a:pt x="3275974" y="487866"/>
                    <a:pt x="3139957" y="521547"/>
                  </a:cubicBezTo>
                  <a:lnTo>
                    <a:pt x="3314806" y="881654"/>
                  </a:lnTo>
                  <a:lnTo>
                    <a:pt x="3435776" y="881654"/>
                  </a:lnTo>
                  <a:lnTo>
                    <a:pt x="3435776" y="1005469"/>
                  </a:lnTo>
                  <a:lnTo>
                    <a:pt x="3221389" y="1005469"/>
                  </a:lnTo>
                  <a:lnTo>
                    <a:pt x="2996017" y="542939"/>
                  </a:lnTo>
                  <a:lnTo>
                    <a:pt x="2856546" y="542939"/>
                  </a:lnTo>
                  <a:lnTo>
                    <a:pt x="2856546" y="881654"/>
                  </a:lnTo>
                  <a:lnTo>
                    <a:pt x="2983208" y="881654"/>
                  </a:lnTo>
                  <a:lnTo>
                    <a:pt x="2983208" y="1005469"/>
                  </a:lnTo>
                  <a:lnTo>
                    <a:pt x="2571201" y="1005469"/>
                  </a:lnTo>
                  <a:lnTo>
                    <a:pt x="2571201" y="881654"/>
                  </a:lnTo>
                  <a:lnTo>
                    <a:pt x="2707114" y="881654"/>
                  </a:lnTo>
                  <a:lnTo>
                    <a:pt x="2707114" y="139471"/>
                  </a:lnTo>
                  <a:lnTo>
                    <a:pt x="2571201" y="139471"/>
                  </a:lnTo>
                  <a:close/>
                  <a:moveTo>
                    <a:pt x="0" y="15655"/>
                  </a:moveTo>
                  <a:lnTo>
                    <a:pt x="378563" y="15655"/>
                  </a:lnTo>
                  <a:lnTo>
                    <a:pt x="378563" y="139471"/>
                  </a:lnTo>
                  <a:lnTo>
                    <a:pt x="259884" y="139471"/>
                  </a:lnTo>
                  <a:lnTo>
                    <a:pt x="447231" y="787013"/>
                  </a:lnTo>
                  <a:lnTo>
                    <a:pt x="627262" y="139471"/>
                  </a:lnTo>
                  <a:lnTo>
                    <a:pt x="509494" y="139471"/>
                  </a:lnTo>
                  <a:lnTo>
                    <a:pt x="509494" y="15655"/>
                  </a:lnTo>
                  <a:lnTo>
                    <a:pt x="964197" y="15655"/>
                  </a:lnTo>
                  <a:lnTo>
                    <a:pt x="964197" y="139471"/>
                  </a:lnTo>
                  <a:lnTo>
                    <a:pt x="847853" y="139471"/>
                  </a:lnTo>
                  <a:lnTo>
                    <a:pt x="1028595" y="787013"/>
                  </a:lnTo>
                  <a:lnTo>
                    <a:pt x="1212395" y="139471"/>
                  </a:lnTo>
                  <a:lnTo>
                    <a:pt x="1094417" y="139471"/>
                  </a:lnTo>
                  <a:lnTo>
                    <a:pt x="1094417" y="15655"/>
                  </a:lnTo>
                  <a:lnTo>
                    <a:pt x="1458748" y="15655"/>
                  </a:lnTo>
                  <a:lnTo>
                    <a:pt x="1458748" y="139471"/>
                  </a:lnTo>
                  <a:lnTo>
                    <a:pt x="1342048" y="139471"/>
                  </a:lnTo>
                  <a:lnTo>
                    <a:pt x="1094850" y="1015431"/>
                  </a:lnTo>
                  <a:lnTo>
                    <a:pt x="953167" y="1015431"/>
                  </a:lnTo>
                  <a:lnTo>
                    <a:pt x="730441" y="232688"/>
                  </a:lnTo>
                  <a:lnTo>
                    <a:pt x="509139" y="1015431"/>
                  </a:lnTo>
                  <a:lnTo>
                    <a:pt x="371013" y="1015431"/>
                  </a:lnTo>
                  <a:lnTo>
                    <a:pt x="118835" y="139471"/>
                  </a:lnTo>
                  <a:lnTo>
                    <a:pt x="0" y="139471"/>
                  </a:lnTo>
                  <a:close/>
                  <a:moveTo>
                    <a:pt x="4866902" y="0"/>
                  </a:moveTo>
                  <a:cubicBezTo>
                    <a:pt x="5019182" y="0"/>
                    <a:pt x="5143234" y="48388"/>
                    <a:pt x="5239061" y="145164"/>
                  </a:cubicBezTo>
                  <a:cubicBezTo>
                    <a:pt x="5334888" y="241939"/>
                    <a:pt x="5382801" y="363146"/>
                    <a:pt x="5382801" y="508783"/>
                  </a:cubicBezTo>
                  <a:cubicBezTo>
                    <a:pt x="5382801" y="657267"/>
                    <a:pt x="5334058" y="779778"/>
                    <a:pt x="5236571" y="876317"/>
                  </a:cubicBezTo>
                  <a:cubicBezTo>
                    <a:pt x="5139084" y="972855"/>
                    <a:pt x="5015149" y="1021124"/>
                    <a:pt x="4864768" y="1021124"/>
                  </a:cubicBezTo>
                  <a:cubicBezTo>
                    <a:pt x="4768941" y="1021124"/>
                    <a:pt x="4680823" y="998235"/>
                    <a:pt x="4600414" y="952456"/>
                  </a:cubicBezTo>
                  <a:cubicBezTo>
                    <a:pt x="4520005" y="906678"/>
                    <a:pt x="4459640" y="842872"/>
                    <a:pt x="4419316" y="761040"/>
                  </a:cubicBezTo>
                  <a:cubicBezTo>
                    <a:pt x="4378993" y="679208"/>
                    <a:pt x="4358831" y="594173"/>
                    <a:pt x="4358831" y="505937"/>
                  </a:cubicBezTo>
                  <a:cubicBezTo>
                    <a:pt x="4358831" y="362197"/>
                    <a:pt x="4405796" y="241939"/>
                    <a:pt x="4499725" y="145164"/>
                  </a:cubicBezTo>
                  <a:cubicBezTo>
                    <a:pt x="4593654" y="48388"/>
                    <a:pt x="4716047" y="0"/>
                    <a:pt x="4866902" y="0"/>
                  </a:cubicBezTo>
                  <a:close/>
                  <a:moveTo>
                    <a:pt x="1961778" y="0"/>
                  </a:moveTo>
                  <a:cubicBezTo>
                    <a:pt x="2114057" y="0"/>
                    <a:pt x="2238110" y="48388"/>
                    <a:pt x="2333936" y="145164"/>
                  </a:cubicBezTo>
                  <a:cubicBezTo>
                    <a:pt x="2429764" y="241939"/>
                    <a:pt x="2477676" y="363146"/>
                    <a:pt x="2477676" y="508783"/>
                  </a:cubicBezTo>
                  <a:cubicBezTo>
                    <a:pt x="2477676" y="657267"/>
                    <a:pt x="2428933" y="779778"/>
                    <a:pt x="2331446" y="876317"/>
                  </a:cubicBezTo>
                  <a:cubicBezTo>
                    <a:pt x="2233959" y="972855"/>
                    <a:pt x="2110024" y="1021124"/>
                    <a:pt x="1959643" y="1021124"/>
                  </a:cubicBezTo>
                  <a:cubicBezTo>
                    <a:pt x="1863816" y="1021124"/>
                    <a:pt x="1775698" y="998235"/>
                    <a:pt x="1695289" y="952456"/>
                  </a:cubicBezTo>
                  <a:cubicBezTo>
                    <a:pt x="1614880" y="906678"/>
                    <a:pt x="1554514" y="842872"/>
                    <a:pt x="1514191" y="761040"/>
                  </a:cubicBezTo>
                  <a:cubicBezTo>
                    <a:pt x="1473868" y="679208"/>
                    <a:pt x="1453707" y="594173"/>
                    <a:pt x="1453707" y="505937"/>
                  </a:cubicBezTo>
                  <a:cubicBezTo>
                    <a:pt x="1453707" y="362197"/>
                    <a:pt x="1500671" y="241939"/>
                    <a:pt x="1594600" y="145164"/>
                  </a:cubicBezTo>
                  <a:cubicBezTo>
                    <a:pt x="1688529" y="48388"/>
                    <a:pt x="1810922" y="0"/>
                    <a:pt x="1961778" y="0"/>
                  </a:cubicBezTo>
                  <a:close/>
                </a:path>
              </a:pathLst>
            </a:custGeom>
          </p:spPr>
        </p:pic>
        <p:pic>
          <p:nvPicPr>
            <p:cNvPr id="12" name="Picture 11" descr="A brown and black background&#10;&#10;Description automatically generated">
              <a:extLst>
                <a:ext uri="{FF2B5EF4-FFF2-40B4-BE49-F238E27FC236}">
                  <a16:creationId xmlns:a16="http://schemas.microsoft.com/office/drawing/2014/main" id="{2C6F5B65-5562-3EFE-1F0D-823BF3BBB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81" t="22657" r="61536" b="62765"/>
            <a:stretch>
              <a:fillRect/>
            </a:stretch>
          </p:blipFill>
          <p:spPr>
            <a:xfrm>
              <a:off x="3486005" y="1553815"/>
              <a:ext cx="1204712" cy="999776"/>
            </a:xfrm>
            <a:custGeom>
              <a:avLst/>
              <a:gdLst/>
              <a:ahLst/>
              <a:cxnLst/>
              <a:rect l="l" t="t" r="r" b="b"/>
              <a:pathLst>
                <a:path w="1204712" h="999776">
                  <a:moveTo>
                    <a:pt x="0" y="0"/>
                  </a:moveTo>
                  <a:lnTo>
                    <a:pt x="338714" y="0"/>
                  </a:lnTo>
                  <a:lnTo>
                    <a:pt x="599154" y="678496"/>
                  </a:lnTo>
                  <a:lnTo>
                    <a:pt x="862440" y="0"/>
                  </a:lnTo>
                  <a:lnTo>
                    <a:pt x="1204712" y="0"/>
                  </a:lnTo>
                  <a:lnTo>
                    <a:pt x="1204712" y="123816"/>
                  </a:lnTo>
                  <a:lnTo>
                    <a:pt x="1085166" y="123816"/>
                  </a:lnTo>
                  <a:lnTo>
                    <a:pt x="1085166" y="865999"/>
                  </a:lnTo>
                  <a:lnTo>
                    <a:pt x="1204712" y="865999"/>
                  </a:lnTo>
                  <a:lnTo>
                    <a:pt x="1204712" y="989814"/>
                  </a:lnTo>
                  <a:lnTo>
                    <a:pt x="831842" y="989814"/>
                  </a:lnTo>
                  <a:lnTo>
                    <a:pt x="831842" y="865999"/>
                  </a:lnTo>
                  <a:lnTo>
                    <a:pt x="949965" y="865999"/>
                  </a:lnTo>
                  <a:lnTo>
                    <a:pt x="949965" y="123816"/>
                  </a:lnTo>
                  <a:lnTo>
                    <a:pt x="608404" y="999776"/>
                  </a:lnTo>
                  <a:lnTo>
                    <a:pt x="579229" y="999776"/>
                  </a:lnTo>
                  <a:lnTo>
                    <a:pt x="241227" y="123816"/>
                  </a:lnTo>
                  <a:lnTo>
                    <a:pt x="241227" y="865999"/>
                  </a:lnTo>
                  <a:lnTo>
                    <a:pt x="350099" y="865999"/>
                  </a:lnTo>
                  <a:lnTo>
                    <a:pt x="350099" y="989814"/>
                  </a:lnTo>
                  <a:lnTo>
                    <a:pt x="0" y="989814"/>
                  </a:lnTo>
                  <a:lnTo>
                    <a:pt x="0" y="865999"/>
                  </a:lnTo>
                  <a:lnTo>
                    <a:pt x="118834" y="865999"/>
                  </a:lnTo>
                  <a:lnTo>
                    <a:pt x="118834" y="123816"/>
                  </a:lnTo>
                  <a:lnTo>
                    <a:pt x="0" y="123816"/>
                  </a:lnTo>
                  <a:close/>
                </a:path>
              </a:pathLst>
            </a:custGeom>
          </p:spPr>
        </p:pic>
        <p:pic>
          <p:nvPicPr>
            <p:cNvPr id="1026" name="Picture 2" descr="Dumbbell weights symbol or exercise icon in black Vector Image">
              <a:extLst>
                <a:ext uri="{FF2B5EF4-FFF2-40B4-BE49-F238E27FC236}">
                  <a16:creationId xmlns:a16="http://schemas.microsoft.com/office/drawing/2014/main" id="{228F6857-3961-7A32-5803-A922CF5628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6852" b="57315" l="26700" r="72500">
                          <a14:foregroundMark x1="30500" y1="47963" x2="30500" y2="47963"/>
                          <a14:foregroundMark x1="26700" y1="46019" x2="26700" y2="46019"/>
                          <a14:foregroundMark x1="68800" y1="44074" x2="68800" y2="44074"/>
                          <a14:foregroundMark x1="72500" y1="45093" x2="72500" y2="45093"/>
                        </a14:backgroundRemoval>
                      </a14:imgEffect>
                      <a14:imgEffect>
                        <a14:artisticPencil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91" t="34315" r="21931" b="40077"/>
            <a:stretch/>
          </p:blipFill>
          <p:spPr bwMode="auto">
            <a:xfrm rot="2929809">
              <a:off x="4771995" y="1602861"/>
              <a:ext cx="642055" cy="313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Dumbbell weights symbol or exercise icon in black Vector Image">
              <a:extLst>
                <a:ext uri="{FF2B5EF4-FFF2-40B4-BE49-F238E27FC236}">
                  <a16:creationId xmlns:a16="http://schemas.microsoft.com/office/drawing/2014/main" id="{050AC796-86F2-3365-024E-373844F347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bg1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6852" b="57315" l="26700" r="72500">
                          <a14:foregroundMark x1="30500" y1="47963" x2="30500" y2="47963"/>
                          <a14:foregroundMark x1="26700" y1="46019" x2="26700" y2="46019"/>
                          <a14:foregroundMark x1="68800" y1="44074" x2="68800" y2="44074"/>
                          <a14:foregroundMark x1="72500" y1="45093" x2="72500" y2="45093"/>
                        </a14:backgroundRemoval>
                      </a14:imgEffect>
                      <a14:imgEffect>
                        <a14:artisticPencil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91" t="34315" r="21931" b="40077"/>
            <a:stretch/>
          </p:blipFill>
          <p:spPr bwMode="auto">
            <a:xfrm rot="8409785">
              <a:off x="5264563" y="1594347"/>
              <a:ext cx="642055" cy="313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Dumbbell weights symbol or exercise icon in black Vector Image">
              <a:extLst>
                <a:ext uri="{FF2B5EF4-FFF2-40B4-BE49-F238E27FC236}">
                  <a16:creationId xmlns:a16="http://schemas.microsoft.com/office/drawing/2014/main" id="{58FEDBB1-4103-24CB-1E32-C648490F7F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6852" b="57315" l="26700" r="72500">
                          <a14:foregroundMark x1="30500" y1="47963" x2="30500" y2="47963"/>
                          <a14:foregroundMark x1="26700" y1="46019" x2="26700" y2="46019"/>
                          <a14:foregroundMark x1="68800" y1="44074" x2="68800" y2="44074"/>
                          <a14:foregroundMark x1="72500" y1="45093" x2="72500" y2="45093"/>
                        </a14:backgroundRemoval>
                      </a14:imgEffect>
                      <a14:imgEffect>
                        <a14:artisticPencil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91" t="34315" r="21931" b="40077"/>
            <a:stretch/>
          </p:blipFill>
          <p:spPr bwMode="auto">
            <a:xfrm rot="5400000">
              <a:off x="5008224" y="2105394"/>
              <a:ext cx="642055" cy="313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616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7F1297F-53C8-6048-EF37-E06F112A1AC9}"/>
              </a:ext>
            </a:extLst>
          </p:cNvPr>
          <p:cNvGrpSpPr/>
          <p:nvPr/>
        </p:nvGrpSpPr>
        <p:grpSpPr>
          <a:xfrm>
            <a:off x="4936372" y="1438484"/>
            <a:ext cx="970246" cy="1144588"/>
            <a:chOff x="4532940" y="1556839"/>
            <a:chExt cx="1635720" cy="1929639"/>
          </a:xfrm>
        </p:grpSpPr>
        <p:pic>
          <p:nvPicPr>
            <p:cNvPr id="1026" name="Picture 2" descr="Dumbbell weights symbol or exercise icon in black Vector Image">
              <a:extLst>
                <a:ext uri="{FF2B5EF4-FFF2-40B4-BE49-F238E27FC236}">
                  <a16:creationId xmlns:a16="http://schemas.microsoft.com/office/drawing/2014/main" id="{228F6857-3961-7A32-5803-A922CF5628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6852" b="57315" l="26700" r="72500">
                          <a14:foregroundMark x1="30500" y1="47963" x2="30500" y2="47963"/>
                          <a14:foregroundMark x1="26700" y1="46019" x2="26700" y2="46019"/>
                          <a14:foregroundMark x1="68800" y1="44074" x2="68800" y2="44074"/>
                          <a14:foregroundMark x1="72500" y1="45093" x2="72500" y2="450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91" t="34315" r="21931" b="40077"/>
            <a:stretch/>
          </p:blipFill>
          <p:spPr bwMode="auto">
            <a:xfrm rot="2929809">
              <a:off x="4255820" y="1833959"/>
              <a:ext cx="1082428" cy="528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Dumbbell weights symbol or exercise icon in black Vector Image">
              <a:extLst>
                <a:ext uri="{FF2B5EF4-FFF2-40B4-BE49-F238E27FC236}">
                  <a16:creationId xmlns:a16="http://schemas.microsoft.com/office/drawing/2014/main" id="{050AC796-86F2-3365-024E-373844F347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6852" b="57315" l="26700" r="72500">
                          <a14:foregroundMark x1="30500" y1="47963" x2="30500" y2="47963"/>
                          <a14:foregroundMark x1="26700" y1="46019" x2="26700" y2="46019"/>
                          <a14:foregroundMark x1="68800" y1="44074" x2="68800" y2="44074"/>
                          <a14:foregroundMark x1="72500" y1="45093" x2="72500" y2="450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91" t="34315" r="21931" b="40077"/>
            <a:stretch/>
          </p:blipFill>
          <p:spPr bwMode="auto">
            <a:xfrm rot="8409785">
              <a:off x="5086232" y="1819605"/>
              <a:ext cx="1082428" cy="528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Dumbbell weights symbol or exercise icon in black Vector Image">
              <a:extLst>
                <a:ext uri="{FF2B5EF4-FFF2-40B4-BE49-F238E27FC236}">
                  <a16:creationId xmlns:a16="http://schemas.microsoft.com/office/drawing/2014/main" id="{58FEDBB1-4103-24CB-1E32-C648490F7F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6852" b="57315" l="26700" r="72500">
                          <a14:foregroundMark x1="30500" y1="47963" x2="30500" y2="47963"/>
                          <a14:foregroundMark x1="26700" y1="46019" x2="26700" y2="46019"/>
                          <a14:foregroundMark x1="68800" y1="44074" x2="68800" y2="44074"/>
                          <a14:foregroundMark x1="72500" y1="45093" x2="72500" y2="450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91" t="34315" r="21931" b="40077"/>
            <a:stretch/>
          </p:blipFill>
          <p:spPr bwMode="auto">
            <a:xfrm rot="5400000">
              <a:off x="4654075" y="2681170"/>
              <a:ext cx="1082428" cy="528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B7202E2-813F-94E2-3CEC-FD75BC8194AE}"/>
              </a:ext>
            </a:extLst>
          </p:cNvPr>
          <p:cNvSpPr txBox="1"/>
          <p:nvPr/>
        </p:nvSpPr>
        <p:spPr>
          <a:xfrm>
            <a:off x="3415016" y="1088209"/>
            <a:ext cx="134875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500" dirty="0">
                <a:latin typeface="Rockwell" panose="02060603020205020403" pitchFamily="18" charset="0"/>
              </a:rPr>
              <a:t>M</a:t>
            </a:r>
            <a:endParaRPr lang="en-GB" sz="11500" dirty="0">
              <a:latin typeface="Rockwell" panose="020606030202050204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32C76-F72E-1245-7C32-BA7039812E51}"/>
              </a:ext>
            </a:extLst>
          </p:cNvPr>
          <p:cNvSpPr txBox="1"/>
          <p:nvPr/>
        </p:nvSpPr>
        <p:spPr>
          <a:xfrm>
            <a:off x="1928122" y="2652258"/>
            <a:ext cx="87769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500" dirty="0">
                <a:latin typeface="Rockwell" panose="02060603020205020403" pitchFamily="18" charset="0"/>
              </a:rPr>
              <a:t>WORKOUT</a:t>
            </a:r>
            <a:endParaRPr lang="en-GB" sz="11500" dirty="0">
              <a:latin typeface="Rockwell" panose="020606030202050204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48F212-0663-4999-431D-C68ECB1684F7}"/>
              </a:ext>
            </a:extLst>
          </p:cNvPr>
          <p:cNvSpPr txBox="1"/>
          <p:nvPr/>
        </p:nvSpPr>
        <p:spPr>
          <a:xfrm>
            <a:off x="3415016" y="4131250"/>
            <a:ext cx="287697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500" dirty="0">
                <a:latin typeface="Rockwell" panose="02060603020205020403" pitchFamily="18" charset="0"/>
              </a:rPr>
              <a:t>APP</a:t>
            </a:r>
            <a:endParaRPr lang="en-GB" sz="115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30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04CDA-C5BE-EFF1-8435-4058D2540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0527B-D721-BE86-99DA-4144DAE90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 descr="A brown and black background&#10;&#10;Description automatically generated">
            <a:extLst>
              <a:ext uri="{FF2B5EF4-FFF2-40B4-BE49-F238E27FC236}">
                <a16:creationId xmlns:a16="http://schemas.microsoft.com/office/drawing/2014/main" id="{BBC62E06-FFA9-F8B5-15CB-113B4C97D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" y="0"/>
            <a:ext cx="12190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4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nfographic of a cartoon person demonstrating different lower body muscle strengthening exercises as a visual in an article about lower body muscle anatomy for exercise. ">
            <a:extLst>
              <a:ext uri="{FF2B5EF4-FFF2-40B4-BE49-F238E27FC236}">
                <a16:creationId xmlns:a16="http://schemas.microsoft.com/office/drawing/2014/main" id="{BC335149-6442-36C8-A67B-215D69AC56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536" b="77512"/>
          <a:stretch/>
        </p:blipFill>
        <p:spPr bwMode="auto">
          <a:xfrm>
            <a:off x="834620" y="938389"/>
            <a:ext cx="2098824" cy="136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nfographic of a cartoon person demonstrating different lower body muscle strengthening exercises as a visual in an article about lower body muscle anatomy for exercise. ">
            <a:extLst>
              <a:ext uri="{FF2B5EF4-FFF2-40B4-BE49-F238E27FC236}">
                <a16:creationId xmlns:a16="http://schemas.microsoft.com/office/drawing/2014/main" id="{92D77C31-4617-8881-9622-17D69DC2C8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5" t="6299" r="60059" b="78639"/>
          <a:stretch/>
        </p:blipFill>
        <p:spPr bwMode="auto">
          <a:xfrm>
            <a:off x="3470788" y="1268361"/>
            <a:ext cx="1351935" cy="103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nfographic of a cartoon person demonstrating different lower body muscle strengthening exercises as a visual in an article about lower body muscle anatomy for exercise. ">
            <a:extLst>
              <a:ext uri="{FF2B5EF4-FFF2-40B4-BE49-F238E27FC236}">
                <a16:creationId xmlns:a16="http://schemas.microsoft.com/office/drawing/2014/main" id="{62D60749-86C7-F56F-C05F-15BDB5C715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77" r="35127" b="77706"/>
          <a:stretch/>
        </p:blipFill>
        <p:spPr bwMode="auto">
          <a:xfrm>
            <a:off x="5176684" y="826503"/>
            <a:ext cx="2349909" cy="152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nfographic of a cartoon person demonstrating different lower body muscle strengthening exercises as a visual in an article about lower body muscle anatomy for exercise. ">
            <a:extLst>
              <a:ext uri="{FF2B5EF4-FFF2-40B4-BE49-F238E27FC236}">
                <a16:creationId xmlns:a16="http://schemas.microsoft.com/office/drawing/2014/main" id="{7B517A30-7449-2C53-5CAB-3998BCD150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26" r="17415" b="77706"/>
          <a:stretch/>
        </p:blipFill>
        <p:spPr bwMode="auto">
          <a:xfrm>
            <a:off x="7487265" y="0"/>
            <a:ext cx="1646903" cy="152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infographic of a cartoon person demonstrating different lower body muscle strengthening exercises as a visual in an article about lower body muscle anatomy for exercise. ">
            <a:extLst>
              <a:ext uri="{FF2B5EF4-FFF2-40B4-BE49-F238E27FC236}">
                <a16:creationId xmlns:a16="http://schemas.microsoft.com/office/drawing/2014/main" id="{3E33A9EE-A715-CC6B-F417-6DB67E7388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24" b="77061"/>
          <a:stretch/>
        </p:blipFill>
        <p:spPr bwMode="auto">
          <a:xfrm>
            <a:off x="9026013" y="0"/>
            <a:ext cx="1732475" cy="157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infographic of a cartoon person demonstrating different lower body muscle strengthening exercises as a visual in an article about lower body muscle anatomy for exercise. ">
            <a:extLst>
              <a:ext uri="{FF2B5EF4-FFF2-40B4-BE49-F238E27FC236}">
                <a16:creationId xmlns:a16="http://schemas.microsoft.com/office/drawing/2014/main" id="{D66266BE-A356-F6EE-4B50-0C83BCF25D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47" r="78139" b="42079"/>
          <a:stretch/>
        </p:blipFill>
        <p:spPr bwMode="auto">
          <a:xfrm>
            <a:off x="507693" y="2949676"/>
            <a:ext cx="2038863" cy="170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nfographic of a cartoon person demonstrating different lower body muscle strengthening exercises as a visual in an article about lower body muscle anatomy for exercise. ">
            <a:extLst>
              <a:ext uri="{FF2B5EF4-FFF2-40B4-BE49-F238E27FC236}">
                <a16:creationId xmlns:a16="http://schemas.microsoft.com/office/drawing/2014/main" id="{4921F065-5C9E-1968-8098-DEDB016393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79" t="69462" r="3448" b="5376"/>
          <a:stretch/>
        </p:blipFill>
        <p:spPr bwMode="auto">
          <a:xfrm>
            <a:off x="8853948" y="4763729"/>
            <a:ext cx="1582994" cy="17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950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nfographic of a cartoon person demonstrating different lower body muscle strengthening exercises as a visual in an article about lower body muscle anatomy for exercise. ">
            <a:extLst>
              <a:ext uri="{FF2B5EF4-FFF2-40B4-BE49-F238E27FC236}">
                <a16:creationId xmlns:a16="http://schemas.microsoft.com/office/drawing/2014/main" id="{B1920E2A-E549-F8B1-DD7E-B908B9862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0"/>
            <a:ext cx="9326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56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6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Petter Skau-Nilsen</dc:creator>
  <cp:lastModifiedBy>Petter Skau-Nilsen</cp:lastModifiedBy>
  <cp:revision>1</cp:revision>
  <dcterms:created xsi:type="dcterms:W3CDTF">2023-09-07T11:51:23Z</dcterms:created>
  <dcterms:modified xsi:type="dcterms:W3CDTF">2023-09-08T14:47:00Z</dcterms:modified>
</cp:coreProperties>
</file>