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64" r:id="rId12"/>
    <p:sldId id="265" r:id="rId13"/>
  </p:sldIdLst>
  <p:sldSz cx="12192000" cy="6858000"/>
  <p:notesSz cx="6858000" cy="9144000"/>
  <p:defaultTextStyle>
    <a:lvl1pPr defTabSz="457200">
      <a:defRPr>
        <a:latin typeface="+mj-lt"/>
        <a:ea typeface="+mj-ea"/>
        <a:cs typeface="+mj-cs"/>
        <a:sym typeface="Helvetica"/>
      </a:defRPr>
    </a:lvl1pPr>
    <a:lvl2pPr defTabSz="457200">
      <a:defRPr>
        <a:latin typeface="+mj-lt"/>
        <a:ea typeface="+mj-ea"/>
        <a:cs typeface="+mj-cs"/>
        <a:sym typeface="Helvetica"/>
      </a:defRPr>
    </a:lvl2pPr>
    <a:lvl3pPr defTabSz="457200">
      <a:defRPr>
        <a:latin typeface="+mj-lt"/>
        <a:ea typeface="+mj-ea"/>
        <a:cs typeface="+mj-cs"/>
        <a:sym typeface="Helvetica"/>
      </a:defRPr>
    </a:lvl3pPr>
    <a:lvl4pPr defTabSz="457200">
      <a:defRPr>
        <a:latin typeface="+mj-lt"/>
        <a:ea typeface="+mj-ea"/>
        <a:cs typeface="+mj-cs"/>
        <a:sym typeface="Helvetica"/>
      </a:defRPr>
    </a:lvl4pPr>
    <a:lvl5pPr defTabSz="457200">
      <a:defRPr>
        <a:latin typeface="+mj-lt"/>
        <a:ea typeface="+mj-ea"/>
        <a:cs typeface="+mj-cs"/>
        <a:sym typeface="Helvetica"/>
      </a:defRPr>
    </a:lvl5pPr>
    <a:lvl6pPr defTabSz="457200">
      <a:defRPr>
        <a:latin typeface="+mj-lt"/>
        <a:ea typeface="+mj-ea"/>
        <a:cs typeface="+mj-cs"/>
        <a:sym typeface="Helvetica"/>
      </a:defRPr>
    </a:lvl6pPr>
    <a:lvl7pPr defTabSz="457200">
      <a:defRPr>
        <a:latin typeface="+mj-lt"/>
        <a:ea typeface="+mj-ea"/>
        <a:cs typeface="+mj-cs"/>
        <a:sym typeface="Helvetica"/>
      </a:defRPr>
    </a:lvl7pPr>
    <a:lvl8pPr defTabSz="457200">
      <a:defRPr>
        <a:latin typeface="+mj-lt"/>
        <a:ea typeface="+mj-ea"/>
        <a:cs typeface="+mj-cs"/>
        <a:sym typeface="Helvetica"/>
      </a:defRPr>
    </a:lvl8pPr>
    <a:lvl9pPr defTabSz="457200"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CE4CB"/>
          </a:solidFill>
        </a:fill>
      </a:tcStyle>
    </a:wholeTbl>
    <a:band2H>
      <a:tcTxStyle/>
      <a:tcStyle>
        <a:tcBdr/>
        <a:fill>
          <a:solidFill>
            <a:srgbClr val="FEF2E7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8B323"/>
          </a:solidFill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8B323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F8B32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CEE4E5"/>
          </a:solidFill>
        </a:fill>
      </a:tcStyle>
    </a:wholeTbl>
    <a:band2H>
      <a:tcTxStyle/>
      <a:tcStyle>
        <a:tcBdr/>
        <a:fill>
          <a:solidFill>
            <a:srgbClr val="E8F2F2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46B2B5"/>
          </a:solidFill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46B2B5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46B2B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D8D1D5"/>
          </a:solidFill>
        </a:fill>
      </a:tcStyle>
    </a:wholeTbl>
    <a:band2H>
      <a:tcTxStyle/>
      <a:tcStyle>
        <a:tcBdr/>
        <a:fill>
          <a:solidFill>
            <a:srgbClr val="ECEAEB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826276"/>
          </a:solidFill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826276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82627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2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B323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2"/>
          </a:solidFill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B32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38100" cap="flat">
              <a:solidFill>
                <a:srgbClr val="F3F3F2"/>
              </a:solidFill>
              <a:prstDash val="solid"/>
              <a:bevel/>
            </a:ln>
          </a:top>
          <a:bottom>
            <a:ln w="127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bevel/>
            </a:ln>
          </a:left>
          <a:right>
            <a:ln w="12700" cap="flat">
              <a:solidFill>
                <a:srgbClr val="F3F3F2"/>
              </a:solidFill>
              <a:prstDash val="solid"/>
              <a:bevel/>
            </a:ln>
          </a:right>
          <a:top>
            <a:ln w="12700" cap="flat">
              <a:solidFill>
                <a:srgbClr val="F3F3F2"/>
              </a:solidFill>
              <a:prstDash val="solid"/>
              <a:bevel/>
            </a:ln>
          </a:top>
          <a:bottom>
            <a:ln w="38100" cap="flat">
              <a:solidFill>
                <a:srgbClr val="F3F3F2"/>
              </a:solidFill>
              <a:prstDash val="solid"/>
              <a:bevel/>
            </a:ln>
          </a:bottom>
          <a:insideH>
            <a:ln w="12700" cap="flat">
              <a:solidFill>
                <a:srgbClr val="F3F3F2"/>
              </a:solidFill>
              <a:prstDash val="solid"/>
              <a:bevel/>
            </a:ln>
          </a:insideH>
          <a:insideV>
            <a:ln w="12700" cap="flat">
              <a:solidFill>
                <a:srgbClr val="F3F3F2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971133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8B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 descr="scalloped circle"/>
          <p:cNvSpPr/>
          <p:nvPr/>
        </p:nvSpPr>
        <p:spPr>
          <a:xfrm>
            <a:off x="3557015" y="630935"/>
            <a:ext cx="5235577" cy="5229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078523" y="612567"/>
            <a:ext cx="10318420" cy="536662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10000" cap="all" spc="800" smtClean="0">
                <a:solidFill>
                  <a:srgbClr val="2A1A00"/>
                </a:solidFill>
              </a:rPr>
              <a:t>Click to edit Master title style</a:t>
            </a:r>
            <a:endParaRPr sz="10000" cap="all" spc="800">
              <a:solidFill>
                <a:srgbClr val="2A1A00"/>
              </a:solidFill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2215045" y="5979195"/>
            <a:ext cx="8045375" cy="8788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2000" b="1" cap="all" spc="400" smtClean="0">
                <a:solidFill>
                  <a:srgbClr val="2A1A00"/>
                </a:solidFill>
              </a:rPr>
              <a:t>Click to edit Master text styles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9067217" y="6413956"/>
            <a:ext cx="2329725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5E04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 descr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903618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251676" y="2286000"/>
            <a:ext cx="10178325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903618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251676" y="2286000"/>
            <a:ext cx="10178325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2A1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3242928" y="0"/>
            <a:ext cx="8187073" cy="5138516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8400" cap="all" spc="800" smtClean="0">
                <a:solidFill>
                  <a:srgbClr val="F3F3F2"/>
                </a:solidFill>
              </a:rPr>
              <a:t>Click to edit Master title style</a:t>
            </a:r>
            <a:endParaRPr sz="8400" cap="all" spc="800">
              <a:solidFill>
                <a:srgbClr val="F3F3F2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242928" y="5159781"/>
            <a:ext cx="7017490" cy="16982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F8B323"/>
                </a:solidFill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2000" b="1" cap="all" spc="400" smtClean="0">
                <a:solidFill>
                  <a:srgbClr val="F8B323"/>
                </a:solidFill>
              </a:rPr>
              <a:t>Click to edit Master text styles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9942434" y="6413956"/>
            <a:ext cx="1487568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23" name="Group 23" descr="left scallop shape"/>
          <p:cNvGrpSpPr/>
          <p:nvPr/>
        </p:nvGrpSpPr>
        <p:grpSpPr>
          <a:xfrm>
            <a:off x="-3" y="-1"/>
            <a:ext cx="2814643" cy="6858003"/>
            <a:chOff x="-1" y="0"/>
            <a:chExt cx="2814641" cy="6858001"/>
          </a:xfrm>
        </p:grpSpPr>
        <p:sp>
          <p:nvSpPr>
            <p:cNvPr id="21" name="Shape 21" descr="left scallop shape"/>
            <p:cNvSpPr/>
            <p:nvPr/>
          </p:nvSpPr>
          <p:spPr>
            <a:xfrm>
              <a:off x="-2" y="-1"/>
              <a:ext cx="2814643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2" name="Shape 22" descr="left scallop inline"/>
            <p:cNvSpPr/>
            <p:nvPr/>
          </p:nvSpPr>
          <p:spPr>
            <a:xfrm>
              <a:off x="874381" y="-1"/>
              <a:ext cx="1646241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32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903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257300" y="2286000"/>
            <a:ext cx="48006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000" smtClean="0">
                <a:solidFill>
                  <a:srgbClr val="595959"/>
                </a:solidFill>
              </a:rPr>
              <a:t>Fifth level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252727" y="381000"/>
            <a:ext cx="10172701" cy="1656076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51676" y="2037073"/>
            <a:ext cx="4800603" cy="79508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2A1A00"/>
                </a:solidFill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1900" b="1" cap="all" spc="200" smtClean="0">
                <a:solidFill>
                  <a:srgbClr val="2A1A00"/>
                </a:solidFill>
              </a:rP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20560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right scallop background shape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337884" y="0"/>
            <a:ext cx="3092116" cy="165387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rgbClr val="F8B32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1900" b="1" cap="all" spc="300" smtClean="0">
                <a:solidFill>
                  <a:srgbClr val="F8B323"/>
                </a:solidFill>
              </a:rPr>
              <a:t>Click to edit Master title style</a:t>
            </a:r>
            <a:endParaRPr sz="1900" b="1" cap="all" spc="300">
              <a:solidFill>
                <a:srgbClr val="F8B323"/>
              </a:solid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65050" y="920375"/>
            <a:ext cx="6158420" cy="5937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95959"/>
                </a:solidFill>
              </a:rPr>
              <a:t>Fifth level</a:t>
            </a:r>
            <a:endParaRPr sz="3200">
              <a:solidFill>
                <a:srgbClr val="595959"/>
              </a:solidFill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5691013" y="6413956"/>
            <a:ext cx="1232458" cy="26923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Shape 42" descr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F8B32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 descr="right scallop background shape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5" name="Shape 45" descr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F8B32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8337883" y="0"/>
            <a:ext cx="3092119" cy="16538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rgbClr val="F8B32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1900" b="1" cap="all" spc="300" smtClean="0">
                <a:solidFill>
                  <a:srgbClr val="F8B323"/>
                </a:solidFill>
              </a:rPr>
              <a:t>Click to edit Master title style</a:t>
            </a:r>
            <a:endParaRPr sz="1900" b="1" cap="all" spc="300">
              <a:solidFill>
                <a:srgbClr val="F8B32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337883" y="1741334"/>
            <a:ext cx="3092119" cy="51166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00" smtClean="0">
                <a:solidFill>
                  <a:srgbClr val="F3F3F2"/>
                </a:solidFill>
              </a:rPr>
              <a:t>Click to edit Master text styles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5687567" y="6413956"/>
            <a:ext cx="1234442" cy="26923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 descr="Left scallop edge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3" name="Shape 3" descr="right edge border"/>
          <p:cNvSpPr/>
          <p:nvPr/>
        </p:nvSpPr>
        <p:spPr>
          <a:xfrm>
            <a:off x="11908535" y="0"/>
            <a:ext cx="283466" cy="6858000"/>
          </a:xfrm>
          <a:prstGeom prst="rect">
            <a:avLst/>
          </a:prstGeom>
          <a:solidFill>
            <a:srgbClr val="F8B32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6321" y="382386"/>
            <a:ext cx="1492134" cy="647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100" cap="all" spc="200" smtClean="0">
                <a:solidFill>
                  <a:srgbClr val="2A1A00"/>
                </a:solidFill>
              </a:rPr>
              <a:t>Click to edit Master title style</a:t>
            </a:r>
            <a:endParaRPr sz="5100" cap="all" spc="200">
              <a:solidFill>
                <a:srgbClr val="2A1A00"/>
              </a:solid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57300" y="382383"/>
            <a:ext cx="8392585" cy="647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610600" y="6413956"/>
            <a:ext cx="28194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1pPr>
      <a:lvl2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2pPr>
      <a:lvl3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3pPr>
      <a:lvl4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4pPr>
      <a:lvl5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5pPr>
      <a:lvl6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6pPr>
      <a:lvl7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7pPr>
      <a:lvl8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8pPr>
      <a:lvl9pPr eaLnBrk="1" hangingPunct="1">
        <a:lnSpc>
          <a:spcPct val="90000"/>
        </a:lnSpc>
        <a:defRPr sz="5100" cap="all" spc="200">
          <a:solidFill>
            <a:srgbClr val="2A1A00"/>
          </a:solidFill>
          <a:latin typeface="Impact"/>
          <a:ea typeface="Impact"/>
          <a:cs typeface="Impact"/>
          <a:sym typeface="Impact"/>
        </a:defRPr>
      </a:lvl9pPr>
    </p:titleStyle>
    <p:bodyStyle>
      <a:lvl1pPr marL="228600" indent="-22860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1pPr>
      <a:lvl2pPr marL="711200" indent="-25400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2pPr>
      <a:lvl3pPr marL="1200150" indent="-28575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3pPr>
      <a:lvl4pPr marL="16981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4pPr>
      <a:lvl5pPr marL="21553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5pPr>
      <a:lvl6pPr marL="26125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6pPr>
      <a:lvl7pPr marL="3069770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7pPr>
      <a:lvl8pPr marL="3526971" indent="-326570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–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8pPr>
      <a:lvl9pPr marL="3984171" indent="-326571" eaLnBrk="1" hangingPunct="1">
        <a:lnSpc>
          <a:spcPct val="110000"/>
        </a:lnSpc>
        <a:spcBef>
          <a:spcPts val="700"/>
        </a:spcBef>
        <a:buClr>
          <a:srgbClr val="2A1A00"/>
        </a:buClr>
        <a:buSzPct val="100000"/>
        <a:buFont typeface="Arial"/>
        <a:buChar char="•"/>
        <a:defRPr sz="2000">
          <a:solidFill>
            <a:srgbClr val="595959"/>
          </a:solidFill>
          <a:latin typeface="Gill Sans MT"/>
          <a:ea typeface="Gill Sans MT"/>
          <a:cs typeface="Gill Sans MT"/>
          <a:sym typeface="Gill Sans MT"/>
        </a:defRPr>
      </a:lvl9pPr>
    </p:bodyStyle>
    <p:otherStyle>
      <a:lvl1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1pPr>
      <a:lvl2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2pPr>
      <a:lvl3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3pPr>
      <a:lvl4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4pPr>
      <a:lvl5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5pPr>
      <a:lvl6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6pPr>
      <a:lvl7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7pPr>
      <a:lvl8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8pPr>
      <a:lvl9pPr algn="r" defTabSz="45720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161282" y="1680279"/>
            <a:ext cx="10152896" cy="30672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667512">
              <a:defRPr sz="1800" cap="none" spc="0">
                <a:solidFill>
                  <a:srgbClr val="000000"/>
                </a:solidFill>
              </a:defRPr>
            </a:pPr>
            <a:r>
              <a:rPr sz="5800" cap="all" spc="500">
                <a:solidFill>
                  <a:srgbClr val="0070C0"/>
                </a:solidFill>
              </a:rPr>
              <a:t>GROUP:DATABANG</a:t>
            </a:r>
            <a:br>
              <a:rPr sz="5800" cap="all" spc="500">
                <a:solidFill>
                  <a:srgbClr val="0070C0"/>
                </a:solidFill>
              </a:rPr>
            </a:br>
            <a:r>
              <a:rPr sz="7300" cap="all" spc="500">
                <a:solidFill>
                  <a:srgbClr val="2A1A00"/>
                </a:solidFill>
              </a:rPr>
              <a:t>LOST AND FOUND</a:t>
            </a:r>
            <a:br>
              <a:rPr sz="7300" cap="all" spc="500">
                <a:solidFill>
                  <a:srgbClr val="2A1A00"/>
                </a:solidFill>
              </a:rPr>
            </a:br>
            <a:r>
              <a:rPr sz="7300" cap="all" spc="500">
                <a:solidFill>
                  <a:srgbClr val="2A1A00"/>
                </a:solidFill>
              </a:rPr>
              <a:t>PET SYSTEM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452454" y="5231388"/>
            <a:ext cx="9570554" cy="1150941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2800" b="1" cap="all" spc="400" dirty="0">
                <a:solidFill>
                  <a:srgbClr val="0070C0"/>
                </a:solidFill>
              </a:rPr>
              <a:t>Amani Konduru, </a:t>
            </a:r>
            <a:r>
              <a:rPr sz="2800" b="1" cap="all" spc="400" dirty="0" err="1">
                <a:solidFill>
                  <a:srgbClr val="0070C0"/>
                </a:solidFill>
              </a:rPr>
              <a:t>Xumin</a:t>
            </a:r>
            <a:r>
              <a:rPr sz="2800" b="1" cap="all" spc="400" dirty="0">
                <a:solidFill>
                  <a:srgbClr val="0070C0"/>
                </a:solidFill>
              </a:rPr>
              <a:t> </a:t>
            </a:r>
            <a:r>
              <a:rPr sz="2800" b="1" cap="all" spc="400" dirty="0" err="1">
                <a:solidFill>
                  <a:srgbClr val="0070C0"/>
                </a:solidFill>
              </a:rPr>
              <a:t>Cai</a:t>
            </a:r>
            <a:r>
              <a:rPr sz="2800" b="1" cap="all" spc="400" dirty="0">
                <a:solidFill>
                  <a:srgbClr val="0070C0"/>
                </a:solidFill>
              </a:rPr>
              <a:t>, </a:t>
            </a:r>
          </a:p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2800" b="1" cap="all" spc="400" dirty="0" err="1">
                <a:solidFill>
                  <a:srgbClr val="0070C0"/>
                </a:solidFill>
              </a:rPr>
              <a:t>Bogun</a:t>
            </a:r>
            <a:r>
              <a:rPr sz="2800" b="1" cap="all" spc="400" dirty="0">
                <a:solidFill>
                  <a:srgbClr val="0070C0"/>
                </a:solidFill>
              </a:rPr>
              <a:t> Kim, Hyun Cho, </a:t>
            </a:r>
            <a:r>
              <a:rPr sz="2800" b="1" cap="all" spc="400" dirty="0" err="1">
                <a:solidFill>
                  <a:srgbClr val="0070C0"/>
                </a:solidFill>
              </a:rPr>
              <a:t>Jeongsu</a:t>
            </a:r>
            <a:r>
              <a:rPr sz="2800" b="1" cap="all" spc="400" dirty="0">
                <a:solidFill>
                  <a:srgbClr val="0070C0"/>
                </a:solidFill>
              </a:rPr>
              <a:t> Park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828" y="2659239"/>
            <a:ext cx="10178325" cy="190361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Demonstration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6702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222801" y="2884953"/>
            <a:ext cx="10178326" cy="1903617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000" cap="all" spc="200" dirty="0">
                <a:solidFill>
                  <a:srgbClr val="2A1A00"/>
                </a:solidFill>
              </a:rPr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148686" y="335700"/>
            <a:ext cx="10178326" cy="9353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sz="5400" cap="all" spc="200" dirty="0">
                <a:solidFill>
                  <a:srgbClr val="2A1A00"/>
                </a:solidFill>
              </a:rPr>
              <a:t>Thank You!</a:t>
            </a:r>
            <a:br>
              <a:rPr sz="5400" cap="all" spc="200" dirty="0">
                <a:solidFill>
                  <a:srgbClr val="2A1A00"/>
                </a:solidFill>
              </a:rPr>
            </a:br>
            <a:endParaRPr sz="5400" cap="all" spc="200" dirty="0">
              <a:solidFill>
                <a:srgbClr val="2A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10" y="1271016"/>
            <a:ext cx="7229475" cy="5010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65" y="700435"/>
            <a:ext cx="10178325" cy="1112462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24" y="2325756"/>
            <a:ext cx="10178325" cy="3542306"/>
          </a:xfrm>
        </p:spPr>
        <p:txBody>
          <a:bodyPr>
            <a:noAutofit/>
          </a:bodyPr>
          <a:lstStyle/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000" b="1" cap="all" spc="400" dirty="0">
                <a:solidFill>
                  <a:srgbClr val="0070C0"/>
                </a:solidFill>
              </a:rPr>
              <a:t>Amani 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Konduru – Project Manager</a:t>
            </a:r>
          </a:p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000" b="1" cap="all" spc="400" dirty="0" err="1" smtClean="0">
                <a:solidFill>
                  <a:srgbClr val="0070C0"/>
                </a:solidFill>
              </a:rPr>
              <a:t>Xumin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 </a:t>
            </a:r>
            <a:r>
              <a:rPr lang="en-US" sz="3000" b="1" cap="all" spc="400" dirty="0" err="1" smtClean="0">
                <a:solidFill>
                  <a:srgbClr val="0070C0"/>
                </a:solidFill>
              </a:rPr>
              <a:t>Cai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 </a:t>
            </a:r>
            <a:r>
              <a:rPr lang="en-US" sz="3000" b="1" cap="all" spc="400" dirty="0">
                <a:solidFill>
                  <a:srgbClr val="0070C0"/>
                </a:solidFill>
              </a:rPr>
              <a:t>–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 Java developer</a:t>
            </a:r>
            <a:endParaRPr lang="en-US" sz="3000" b="1" cap="all" spc="400" dirty="0">
              <a:solidFill>
                <a:srgbClr val="0070C0"/>
              </a:solidFill>
            </a:endParaRPr>
          </a:p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000" b="1" cap="all" spc="400" dirty="0" err="1">
                <a:solidFill>
                  <a:srgbClr val="0070C0"/>
                </a:solidFill>
              </a:rPr>
              <a:t>Bogun</a:t>
            </a:r>
            <a:r>
              <a:rPr lang="en-US" sz="3000" b="1" cap="all" spc="400" dirty="0">
                <a:solidFill>
                  <a:srgbClr val="0070C0"/>
                </a:solidFill>
              </a:rPr>
              <a:t> 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Kim</a:t>
            </a:r>
            <a:r>
              <a:rPr lang="en-US" sz="3000" b="1" cap="all" spc="400" dirty="0">
                <a:solidFill>
                  <a:srgbClr val="0070C0"/>
                </a:solidFill>
              </a:rPr>
              <a:t> –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 Tester</a:t>
            </a:r>
          </a:p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000" b="1" cap="all" spc="400" dirty="0" smtClean="0">
                <a:solidFill>
                  <a:srgbClr val="0070C0"/>
                </a:solidFill>
              </a:rPr>
              <a:t>Hyun </a:t>
            </a:r>
            <a:r>
              <a:rPr lang="en-US" sz="3000" b="1" cap="all" spc="400" dirty="0" err="1" smtClean="0">
                <a:solidFill>
                  <a:srgbClr val="0070C0"/>
                </a:solidFill>
              </a:rPr>
              <a:t>ChO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(Brad)</a:t>
            </a:r>
            <a:r>
              <a:rPr lang="en-US" sz="3000" b="1" cap="all" spc="400" dirty="0">
                <a:solidFill>
                  <a:srgbClr val="0070C0"/>
                </a:solidFill>
              </a:rPr>
              <a:t> –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 Database </a:t>
            </a:r>
          </a:p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lang="en-US" sz="3000" b="1" cap="all" spc="400" dirty="0" err="1" smtClean="0">
                <a:solidFill>
                  <a:srgbClr val="0070C0"/>
                </a:solidFill>
              </a:rPr>
              <a:t>Jeongsu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 </a:t>
            </a:r>
            <a:r>
              <a:rPr lang="en-US" sz="3000" b="1" cap="all" spc="400" dirty="0">
                <a:solidFill>
                  <a:srgbClr val="0070C0"/>
                </a:solidFill>
              </a:rPr>
              <a:t>Park </a:t>
            </a:r>
            <a:r>
              <a:rPr lang="en-US" sz="3000" b="1" cap="all" spc="400" dirty="0" smtClean="0">
                <a:solidFill>
                  <a:srgbClr val="0070C0"/>
                </a:solidFill>
              </a:rPr>
              <a:t>– Database</a:t>
            </a:r>
            <a:endParaRPr lang="en-US" sz="3000" b="1" cap="all" spc="400" dirty="0">
              <a:solidFill>
                <a:srgbClr val="0070C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222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51676" y="382385"/>
            <a:ext cx="10178326" cy="1492132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100" cap="all" spc="200">
                <a:solidFill>
                  <a:srgbClr val="2A1A00"/>
                </a:solidFill>
              </a:rPr>
              <a:t>TOPIC: Lost and Found Pet System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251676" y="2072197"/>
            <a:ext cx="10178326" cy="3593595"/>
          </a:xfrm>
          <a:prstGeom prst="rect">
            <a:avLst/>
          </a:prstGeom>
        </p:spPr>
        <p:txBody>
          <a:bodyPr/>
          <a:lstStyle/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/>
              <a:t>User </a:t>
            </a:r>
            <a:r>
              <a:rPr sz="2128" i="1" dirty="0"/>
              <a:t>puts</a:t>
            </a:r>
            <a:r>
              <a:rPr sz="2128" b="1" dirty="0"/>
              <a:t>  Lost/</a:t>
            </a:r>
            <a:r>
              <a:rPr sz="2128" b="1" dirty="0" err="1"/>
              <a:t>Found_info</a:t>
            </a:r>
            <a:r>
              <a:rPr sz="2128" b="1" dirty="0"/>
              <a:t> </a:t>
            </a:r>
            <a:r>
              <a:rPr sz="2128" dirty="0"/>
              <a:t>on the </a:t>
            </a:r>
            <a:r>
              <a:rPr lang="en-US" sz="2128" dirty="0" smtClean="0"/>
              <a:t>application</a:t>
            </a:r>
            <a:r>
              <a:rPr sz="2128" dirty="0" smtClean="0"/>
              <a:t>. </a:t>
            </a:r>
            <a:r>
              <a:rPr sz="2128" dirty="0"/>
              <a:t>(one user could post one Lost/Found or multiples.)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/>
              <a:t>Pet </a:t>
            </a:r>
            <a:r>
              <a:rPr sz="2128" dirty="0"/>
              <a:t>information</a:t>
            </a:r>
            <a:r>
              <a:rPr sz="2128" b="1" dirty="0"/>
              <a:t> </a:t>
            </a:r>
            <a:r>
              <a:rPr sz="2128" i="1" dirty="0"/>
              <a:t>belongs to</a:t>
            </a:r>
            <a:r>
              <a:rPr sz="2128" b="1" dirty="0"/>
              <a:t>  Lost/</a:t>
            </a:r>
            <a:r>
              <a:rPr sz="2128" b="1" dirty="0" err="1"/>
              <a:t>Found_info</a:t>
            </a:r>
            <a:r>
              <a:rPr sz="2128" b="1" dirty="0"/>
              <a:t>. </a:t>
            </a:r>
            <a:r>
              <a:rPr sz="2128" dirty="0"/>
              <a:t>(one Pet has one Lost/</a:t>
            </a:r>
            <a:r>
              <a:rPr sz="2128" dirty="0" err="1"/>
              <a:t>Found_info</a:t>
            </a:r>
            <a:r>
              <a:rPr sz="2128" dirty="0"/>
              <a:t> record.) 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 err="1"/>
              <a:t>Lost_info</a:t>
            </a:r>
            <a:r>
              <a:rPr sz="2128" dirty="0"/>
              <a:t> and </a:t>
            </a:r>
            <a:r>
              <a:rPr sz="2128" b="1" dirty="0" err="1"/>
              <a:t>Found_info</a:t>
            </a:r>
            <a:r>
              <a:rPr sz="2128" dirty="0"/>
              <a:t> are two subclasses of the </a:t>
            </a:r>
            <a:r>
              <a:rPr sz="2128" b="1" dirty="0"/>
              <a:t>Lost/</a:t>
            </a:r>
            <a:r>
              <a:rPr sz="2128" b="1" dirty="0" err="1"/>
              <a:t>Found_info</a:t>
            </a:r>
            <a:r>
              <a:rPr sz="2128" dirty="0"/>
              <a:t>.(This is a disjoint function with either lost or found method.)</a:t>
            </a:r>
          </a:p>
          <a:p>
            <a:pPr marL="243230" lvl="0" indent="-243230" defTabSz="69494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128" b="1" dirty="0" smtClean="0"/>
              <a:t>Pet</a:t>
            </a:r>
            <a:r>
              <a:rPr sz="2128" dirty="0" smtClean="0"/>
              <a:t> </a:t>
            </a:r>
            <a:r>
              <a:rPr sz="2128" dirty="0"/>
              <a:t>could </a:t>
            </a:r>
            <a:r>
              <a:rPr sz="2128" i="1" dirty="0"/>
              <a:t>transfer</a:t>
            </a:r>
            <a:r>
              <a:rPr sz="2128" dirty="0"/>
              <a:t> to a </a:t>
            </a:r>
            <a:r>
              <a:rPr sz="2128" b="1" dirty="0"/>
              <a:t>Shelter</a:t>
            </a:r>
            <a:r>
              <a:rPr sz="2128" dirty="0"/>
              <a:t> after they haven’t been found or claimed.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7-04-12 at 9.54.5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4" y="274691"/>
            <a:ext cx="8168059" cy="64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8062623" y="3054024"/>
            <a:ext cx="3482670" cy="97728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100" cap="all" spc="200" dirty="0">
                <a:solidFill>
                  <a:srgbClr val="2A1A00"/>
                </a:solidFill>
              </a:rPr>
              <a:t>ER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422563"/>
          </a:xfrm>
        </p:spPr>
        <p:txBody>
          <a:bodyPr/>
          <a:lstStyle/>
          <a:p>
            <a:r>
              <a:rPr lang="en-US" smtClean="0"/>
              <a:t>User Table</a:t>
            </a:r>
            <a:endParaRPr lang="en-US" dirty="0"/>
          </a:p>
        </p:txBody>
      </p:sp>
      <p:pic>
        <p:nvPicPr>
          <p:cNvPr id="205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62858" b="69902"/>
          <a:stretch/>
        </p:blipFill>
        <p:spPr bwMode="auto">
          <a:xfrm>
            <a:off x="2202512" y="1630017"/>
            <a:ext cx="7378810" cy="46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47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3"/>
            <a:ext cx="10158446" cy="1366904"/>
          </a:xfrm>
        </p:spPr>
        <p:txBody>
          <a:bodyPr/>
          <a:lstStyle/>
          <a:p>
            <a:r>
              <a:rPr lang="en-US" dirty="0" smtClean="0"/>
              <a:t>Lost/Found Table</a:t>
            </a:r>
            <a:endParaRPr lang="en-US" dirty="0"/>
          </a:p>
        </p:txBody>
      </p:sp>
      <p:pic>
        <p:nvPicPr>
          <p:cNvPr id="5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7" t="247" r="10111" b="69655"/>
          <a:stretch/>
        </p:blipFill>
        <p:spPr bwMode="auto">
          <a:xfrm>
            <a:off x="1802163" y="1602982"/>
            <a:ext cx="8621840" cy="43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36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089801"/>
          </a:xfrm>
        </p:spPr>
        <p:txBody>
          <a:bodyPr/>
          <a:lstStyle/>
          <a:p>
            <a:r>
              <a:rPr lang="en-US" dirty="0" smtClean="0"/>
              <a:t>PUT_information table</a:t>
            </a:r>
            <a:endParaRPr lang="en-US" dirty="0"/>
          </a:p>
        </p:txBody>
      </p:sp>
      <p:pic>
        <p:nvPicPr>
          <p:cNvPr id="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30086" r="58375" b="36307"/>
          <a:stretch/>
        </p:blipFill>
        <p:spPr bwMode="auto">
          <a:xfrm>
            <a:off x="2123396" y="1618488"/>
            <a:ext cx="7706404" cy="48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78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345833"/>
          </a:xfrm>
        </p:spPr>
        <p:txBody>
          <a:bodyPr/>
          <a:lstStyle/>
          <a:p>
            <a:r>
              <a:rPr lang="en-US" dirty="0" smtClean="0"/>
              <a:t>Pet Table</a:t>
            </a:r>
            <a:endParaRPr lang="en-US" dirty="0"/>
          </a:p>
        </p:txBody>
      </p:sp>
      <p:pic>
        <p:nvPicPr>
          <p:cNvPr id="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9" t="29800" r="141" b="38582"/>
          <a:stretch/>
        </p:blipFill>
        <p:spPr bwMode="auto">
          <a:xfrm>
            <a:off x="1622533" y="1728216"/>
            <a:ext cx="9226549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3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6" y="382383"/>
            <a:ext cx="10178325" cy="1272681"/>
          </a:xfrm>
        </p:spPr>
        <p:txBody>
          <a:bodyPr/>
          <a:lstStyle/>
          <a:p>
            <a:r>
              <a:rPr lang="en-US" dirty="0" smtClean="0"/>
              <a:t>Shelter table</a:t>
            </a:r>
            <a:endParaRPr lang="en-US" dirty="0"/>
          </a:p>
        </p:txBody>
      </p:sp>
      <p:pic>
        <p:nvPicPr>
          <p:cNvPr id="4" name="Picture 6" descr="Screen Shot 2017-04-18 at 10.47.39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7" t="62764" r="9516" b="4482"/>
          <a:stretch/>
        </p:blipFill>
        <p:spPr bwMode="auto">
          <a:xfrm>
            <a:off x="2207750" y="1554481"/>
            <a:ext cx="8266176" cy="43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4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B32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LOST AND FOUND</Template>
  <TotalTime>24</TotalTime>
  <Words>131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</vt:lpstr>
      <vt:lpstr>Helvetica Neue</vt:lpstr>
      <vt:lpstr>Impact</vt:lpstr>
      <vt:lpstr>Default</vt:lpstr>
      <vt:lpstr>GROUP:DATABANG LOST AND FOUND PET SYSTEM</vt:lpstr>
      <vt:lpstr>Roles</vt:lpstr>
      <vt:lpstr>TOPIC: Lost and Found Pet System</vt:lpstr>
      <vt:lpstr>ER Diagram</vt:lpstr>
      <vt:lpstr>User Table</vt:lpstr>
      <vt:lpstr>Lost/Found Table</vt:lpstr>
      <vt:lpstr>PUT_information table</vt:lpstr>
      <vt:lpstr>Pet Table</vt:lpstr>
      <vt:lpstr>Shelter table</vt:lpstr>
      <vt:lpstr>Demonstration</vt:lpstr>
      <vt:lpstr>Questions?</vt:lpstr>
      <vt:lpstr>Thank You! </vt:lpstr>
    </vt:vector>
  </TitlesOfParts>
  <Company>Georgia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GROUP:DATABANG LOST AND FOUND PET SYSTEM</dc:title>
  <dc:creator>Amani Sree Konduru</dc:creator>
  <cp:lastModifiedBy>Amani Sree Konduru</cp:lastModifiedBy>
  <cp:revision>7</cp:revision>
  <dcterms:created xsi:type="dcterms:W3CDTF">2017-04-19T21:46:13Z</dcterms:created>
  <dcterms:modified xsi:type="dcterms:W3CDTF">2017-04-20T04:10:25Z</dcterms:modified>
</cp:coreProperties>
</file>