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4"/>
  </p:sldMasterIdLst>
  <p:notesMasterIdLst>
    <p:notesMasterId r:id="rId12"/>
  </p:notesMasterIdLst>
  <p:sldIdLst>
    <p:sldId id="258" r:id="rId5"/>
    <p:sldId id="277" r:id="rId6"/>
    <p:sldId id="280" r:id="rId7"/>
    <p:sldId id="281" r:id="rId8"/>
    <p:sldId id="282" r:id="rId9"/>
    <p:sldId id="283" r:id="rId10"/>
    <p:sldId id="516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3447" autoAdjust="0"/>
  </p:normalViewPr>
  <p:slideViewPr>
    <p:cSldViewPr snapToGrid="0">
      <p:cViewPr varScale="1">
        <p:scale>
          <a:sx n="97" d="100"/>
          <a:sy n="97" d="100"/>
        </p:scale>
        <p:origin x="146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xim.Kohanov" userId="77a71217-9d9b-4680-ac7e-e66765e05aef" providerId="ADAL" clId="{7FE41494-72FB-465E-91F8-4CEB1A24C324}"/>
    <pc:docChg chg="undo custSel delSld modSld">
      <pc:chgData name="Maxim.Kohanov" userId="77a71217-9d9b-4680-ac7e-e66765e05aef" providerId="ADAL" clId="{7FE41494-72FB-465E-91F8-4CEB1A24C324}" dt="2023-11-17T06:53:53.327" v="117" actId="2696"/>
      <pc:docMkLst>
        <pc:docMk/>
      </pc:docMkLst>
      <pc:sldChg chg="modSp del mod">
        <pc:chgData name="Maxim.Kohanov" userId="77a71217-9d9b-4680-ac7e-e66765e05aef" providerId="ADAL" clId="{7FE41494-72FB-465E-91F8-4CEB1A24C324}" dt="2023-11-17T06:51:51.219" v="97" actId="2696"/>
        <pc:sldMkLst>
          <pc:docMk/>
          <pc:sldMk cId="3208615465" sldId="257"/>
        </pc:sldMkLst>
        <pc:spChg chg="mod">
          <ac:chgData name="Maxim.Kohanov" userId="77a71217-9d9b-4680-ac7e-e66765e05aef" providerId="ADAL" clId="{7FE41494-72FB-465E-91F8-4CEB1A24C324}" dt="2023-11-10T09:58:59.056" v="42" actId="20577"/>
          <ac:spMkLst>
            <pc:docMk/>
            <pc:sldMk cId="3208615465" sldId="257"/>
            <ac:spMk id="3" creationId="{4A21FE6F-4BAE-824C-397A-6A21E5ECD72B}"/>
          </ac:spMkLst>
        </pc:spChg>
      </pc:sldChg>
      <pc:sldChg chg="del">
        <pc:chgData name="Maxim.Kohanov" userId="77a71217-9d9b-4680-ac7e-e66765e05aef" providerId="ADAL" clId="{7FE41494-72FB-465E-91F8-4CEB1A24C324}" dt="2023-11-17T06:51:58.512" v="99" actId="2696"/>
        <pc:sldMkLst>
          <pc:docMk/>
          <pc:sldMk cId="3296842637" sldId="259"/>
        </pc:sldMkLst>
      </pc:sldChg>
      <pc:sldChg chg="del">
        <pc:chgData name="Maxim.Kohanov" userId="77a71217-9d9b-4680-ac7e-e66765e05aef" providerId="ADAL" clId="{7FE41494-72FB-465E-91F8-4CEB1A24C324}" dt="2023-11-17T06:52:03.205" v="100" actId="2696"/>
        <pc:sldMkLst>
          <pc:docMk/>
          <pc:sldMk cId="2286536112" sldId="260"/>
        </pc:sldMkLst>
      </pc:sldChg>
      <pc:sldChg chg="del">
        <pc:chgData name="Maxim.Kohanov" userId="77a71217-9d9b-4680-ac7e-e66765e05aef" providerId="ADAL" clId="{7FE41494-72FB-465E-91F8-4CEB1A24C324}" dt="2023-11-17T06:52:07.829" v="101" actId="2696"/>
        <pc:sldMkLst>
          <pc:docMk/>
          <pc:sldMk cId="1709762014" sldId="261"/>
        </pc:sldMkLst>
      </pc:sldChg>
      <pc:sldChg chg="del">
        <pc:chgData name="Maxim.Kohanov" userId="77a71217-9d9b-4680-ac7e-e66765e05aef" providerId="ADAL" clId="{7FE41494-72FB-465E-91F8-4CEB1A24C324}" dt="2023-11-17T06:52:10.935" v="102" actId="2696"/>
        <pc:sldMkLst>
          <pc:docMk/>
          <pc:sldMk cId="3878600637" sldId="262"/>
        </pc:sldMkLst>
      </pc:sldChg>
      <pc:sldChg chg="del">
        <pc:chgData name="Maxim.Kohanov" userId="77a71217-9d9b-4680-ac7e-e66765e05aef" providerId="ADAL" clId="{7FE41494-72FB-465E-91F8-4CEB1A24C324}" dt="2023-11-17T06:52:13.626" v="103" actId="2696"/>
        <pc:sldMkLst>
          <pc:docMk/>
          <pc:sldMk cId="4065868952" sldId="263"/>
        </pc:sldMkLst>
      </pc:sldChg>
      <pc:sldChg chg="del">
        <pc:chgData name="Maxim.Kohanov" userId="77a71217-9d9b-4680-ac7e-e66765e05aef" providerId="ADAL" clId="{7FE41494-72FB-465E-91F8-4CEB1A24C324}" dt="2023-11-17T06:52:16.396" v="104" actId="2696"/>
        <pc:sldMkLst>
          <pc:docMk/>
          <pc:sldMk cId="235471357" sldId="264"/>
        </pc:sldMkLst>
      </pc:sldChg>
      <pc:sldChg chg="del">
        <pc:chgData name="Maxim.Kohanov" userId="77a71217-9d9b-4680-ac7e-e66765e05aef" providerId="ADAL" clId="{7FE41494-72FB-465E-91F8-4CEB1A24C324}" dt="2023-11-17T06:52:18.948" v="105" actId="2696"/>
        <pc:sldMkLst>
          <pc:docMk/>
          <pc:sldMk cId="1077290407" sldId="265"/>
        </pc:sldMkLst>
      </pc:sldChg>
      <pc:sldChg chg="del">
        <pc:chgData name="Maxim.Kohanov" userId="77a71217-9d9b-4680-ac7e-e66765e05aef" providerId="ADAL" clId="{7FE41494-72FB-465E-91F8-4CEB1A24C324}" dt="2023-11-17T06:52:21.844" v="106" actId="2696"/>
        <pc:sldMkLst>
          <pc:docMk/>
          <pc:sldMk cId="1480596627" sldId="266"/>
        </pc:sldMkLst>
      </pc:sldChg>
      <pc:sldChg chg="del">
        <pc:chgData name="Maxim.Kohanov" userId="77a71217-9d9b-4680-ac7e-e66765e05aef" providerId="ADAL" clId="{7FE41494-72FB-465E-91F8-4CEB1A24C324}" dt="2023-11-17T06:52:39.612" v="107" actId="2696"/>
        <pc:sldMkLst>
          <pc:docMk/>
          <pc:sldMk cId="1280184441" sldId="267"/>
        </pc:sldMkLst>
      </pc:sldChg>
      <pc:sldChg chg="del">
        <pc:chgData name="Maxim.Kohanov" userId="77a71217-9d9b-4680-ac7e-e66765e05aef" providerId="ADAL" clId="{7FE41494-72FB-465E-91F8-4CEB1A24C324}" dt="2023-11-17T06:53:06.769" v="115" actId="2696"/>
        <pc:sldMkLst>
          <pc:docMk/>
          <pc:sldMk cId="2572193066" sldId="268"/>
        </pc:sldMkLst>
      </pc:sldChg>
      <pc:sldChg chg="modSp del mod">
        <pc:chgData name="Maxim.Kohanov" userId="77a71217-9d9b-4680-ac7e-e66765e05aef" providerId="ADAL" clId="{7FE41494-72FB-465E-91F8-4CEB1A24C324}" dt="2023-11-17T06:53:04.876" v="114" actId="2696"/>
        <pc:sldMkLst>
          <pc:docMk/>
          <pc:sldMk cId="929339479" sldId="269"/>
        </pc:sldMkLst>
        <pc:graphicFrameChg chg="mod">
          <ac:chgData name="Maxim.Kohanov" userId="77a71217-9d9b-4680-ac7e-e66765e05aef" providerId="ADAL" clId="{7FE41494-72FB-465E-91F8-4CEB1A24C324}" dt="2023-11-10T09:58:28.830" v="5" actId="1076"/>
          <ac:graphicFrameMkLst>
            <pc:docMk/>
            <pc:sldMk cId="929339479" sldId="269"/>
            <ac:graphicFrameMk id="4" creationId="{262D0921-737D-3AFE-25E6-B1AA44394608}"/>
          </ac:graphicFrameMkLst>
        </pc:graphicFrameChg>
      </pc:sldChg>
      <pc:sldChg chg="del">
        <pc:chgData name="Maxim.Kohanov" userId="77a71217-9d9b-4680-ac7e-e66765e05aef" providerId="ADAL" clId="{7FE41494-72FB-465E-91F8-4CEB1A24C324}" dt="2023-11-17T06:53:02.897" v="113" actId="2696"/>
        <pc:sldMkLst>
          <pc:docMk/>
          <pc:sldMk cId="1343166196" sldId="270"/>
        </pc:sldMkLst>
      </pc:sldChg>
      <pc:sldChg chg="del">
        <pc:chgData name="Maxim.Kohanov" userId="77a71217-9d9b-4680-ac7e-e66765e05aef" providerId="ADAL" clId="{7FE41494-72FB-465E-91F8-4CEB1A24C324}" dt="2023-11-17T06:53:53.327" v="117" actId="2696"/>
        <pc:sldMkLst>
          <pc:docMk/>
          <pc:sldMk cId="3556761549" sldId="279"/>
        </pc:sldMkLst>
      </pc:sldChg>
      <pc:sldChg chg="modSp mod">
        <pc:chgData name="Maxim.Kohanov" userId="77a71217-9d9b-4680-ac7e-e66765e05aef" providerId="ADAL" clId="{7FE41494-72FB-465E-91F8-4CEB1A24C324}" dt="2023-11-10T08:58:23.878" v="4" actId="1076"/>
        <pc:sldMkLst>
          <pc:docMk/>
          <pc:sldMk cId="2419220403" sldId="280"/>
        </pc:sldMkLst>
        <pc:spChg chg="mod">
          <ac:chgData name="Maxim.Kohanov" userId="77a71217-9d9b-4680-ac7e-e66765e05aef" providerId="ADAL" clId="{7FE41494-72FB-465E-91F8-4CEB1A24C324}" dt="2023-11-10T08:58:23.878" v="4" actId="1076"/>
          <ac:spMkLst>
            <pc:docMk/>
            <pc:sldMk cId="2419220403" sldId="280"/>
            <ac:spMk id="2" creationId="{9E2E1744-D797-6D6F-949E-0BFC1236227E}"/>
          </ac:spMkLst>
        </pc:spChg>
      </pc:sldChg>
      <pc:sldChg chg="del">
        <pc:chgData name="Maxim.Kohanov" userId="77a71217-9d9b-4680-ac7e-e66765e05aef" providerId="ADAL" clId="{7FE41494-72FB-465E-91F8-4CEB1A24C324}" dt="2023-11-17T06:52:49.638" v="109" actId="2696"/>
        <pc:sldMkLst>
          <pc:docMk/>
          <pc:sldMk cId="3751202373" sldId="285"/>
        </pc:sldMkLst>
      </pc:sldChg>
      <pc:sldChg chg="del">
        <pc:chgData name="Maxim.Kohanov" userId="77a71217-9d9b-4680-ac7e-e66765e05aef" providerId="ADAL" clId="{7FE41494-72FB-465E-91F8-4CEB1A24C324}" dt="2023-11-17T06:52:45.597" v="108" actId="2696"/>
        <pc:sldMkLst>
          <pc:docMk/>
          <pc:sldMk cId="4270216881" sldId="286"/>
        </pc:sldMkLst>
      </pc:sldChg>
      <pc:sldChg chg="del">
        <pc:chgData name="Maxim.Kohanov" userId="77a71217-9d9b-4680-ac7e-e66765e05aef" providerId="ADAL" clId="{7FE41494-72FB-465E-91F8-4CEB1A24C324}" dt="2023-11-17T06:53:45.923" v="116" actId="2696"/>
        <pc:sldMkLst>
          <pc:docMk/>
          <pc:sldMk cId="2628158450" sldId="511"/>
        </pc:sldMkLst>
      </pc:sldChg>
      <pc:sldChg chg="modSp del mod">
        <pc:chgData name="Maxim.Kohanov" userId="77a71217-9d9b-4680-ac7e-e66765e05aef" providerId="ADAL" clId="{7FE41494-72FB-465E-91F8-4CEB1A24C324}" dt="2023-11-17T06:51:55.483" v="98" actId="2696"/>
        <pc:sldMkLst>
          <pc:docMk/>
          <pc:sldMk cId="1078108522" sldId="513"/>
        </pc:sldMkLst>
        <pc:spChg chg="mod">
          <ac:chgData name="Maxim.Kohanov" userId="77a71217-9d9b-4680-ac7e-e66765e05aef" providerId="ADAL" clId="{7FE41494-72FB-465E-91F8-4CEB1A24C324}" dt="2023-11-10T09:59:25.641" v="95" actId="20577"/>
          <ac:spMkLst>
            <pc:docMk/>
            <pc:sldMk cId="1078108522" sldId="513"/>
            <ac:spMk id="3" creationId="{7B71C25E-26FE-17AE-36F8-E83B656E76E0}"/>
          </ac:spMkLst>
        </pc:spChg>
      </pc:sldChg>
      <pc:sldChg chg="del">
        <pc:chgData name="Maxim.Kohanov" userId="77a71217-9d9b-4680-ac7e-e66765e05aef" providerId="ADAL" clId="{7FE41494-72FB-465E-91F8-4CEB1A24C324}" dt="2023-11-17T06:51:46.881" v="96" actId="2696"/>
        <pc:sldMkLst>
          <pc:docMk/>
          <pc:sldMk cId="4179739506" sldId="515"/>
        </pc:sldMkLst>
      </pc:sldChg>
      <pc:sldChg chg="modSp mod">
        <pc:chgData name="Maxim.Kohanov" userId="77a71217-9d9b-4680-ac7e-e66765e05aef" providerId="ADAL" clId="{7FE41494-72FB-465E-91F8-4CEB1A24C324}" dt="2023-11-10T08:04:46.309" v="2" actId="14734"/>
        <pc:sldMkLst>
          <pc:docMk/>
          <pc:sldMk cId="1551634196" sldId="516"/>
        </pc:sldMkLst>
        <pc:graphicFrameChg chg="modGraphic">
          <ac:chgData name="Maxim.Kohanov" userId="77a71217-9d9b-4680-ac7e-e66765e05aef" providerId="ADAL" clId="{7FE41494-72FB-465E-91F8-4CEB1A24C324}" dt="2023-11-10T08:04:46.309" v="2" actId="14734"/>
          <ac:graphicFrameMkLst>
            <pc:docMk/>
            <pc:sldMk cId="1551634196" sldId="516"/>
            <ac:graphicFrameMk id="8" creationId="{B1663671-E5A2-4BE7-7B20-3D0A487C2FBA}"/>
          </ac:graphicFrameMkLst>
        </pc:graphicFrameChg>
      </pc:sldChg>
      <pc:sldChg chg="del">
        <pc:chgData name="Maxim.Kohanov" userId="77a71217-9d9b-4680-ac7e-e66765e05aef" providerId="ADAL" clId="{7FE41494-72FB-465E-91F8-4CEB1A24C324}" dt="2023-11-17T06:52:59.641" v="112" actId="2696"/>
        <pc:sldMkLst>
          <pc:docMk/>
          <pc:sldMk cId="3018581119" sldId="517"/>
        </pc:sldMkLst>
      </pc:sldChg>
      <pc:sldChg chg="del">
        <pc:chgData name="Maxim.Kohanov" userId="77a71217-9d9b-4680-ac7e-e66765e05aef" providerId="ADAL" clId="{7FE41494-72FB-465E-91F8-4CEB1A24C324}" dt="2023-11-17T06:52:56.386" v="111" actId="2696"/>
        <pc:sldMkLst>
          <pc:docMk/>
          <pc:sldMk cId="1505524251" sldId="518"/>
        </pc:sldMkLst>
      </pc:sldChg>
      <pc:sldChg chg="del">
        <pc:chgData name="Maxim.Kohanov" userId="77a71217-9d9b-4680-ac7e-e66765e05aef" providerId="ADAL" clId="{7FE41494-72FB-465E-91F8-4CEB1A24C324}" dt="2023-11-17T06:52:53.937" v="110" actId="2696"/>
        <pc:sldMkLst>
          <pc:docMk/>
          <pc:sldMk cId="1818641057" sldId="519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078639-3ED8-4E97-B922-2E81A989D540}" type="doc">
      <dgm:prSet loTypeId="urn:microsoft.com/office/officeart/2018/2/layout/IconVerticalSolidList" loCatId="icon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7B87A4C-D172-46A9-8AED-CB2B5389C2B1}">
      <dgm:prSet/>
      <dgm:spPr/>
      <dgm:t>
        <a:bodyPr/>
        <a:lstStyle/>
        <a:p>
          <a:pPr>
            <a:lnSpc>
              <a:spcPct val="100000"/>
            </a:lnSpc>
          </a:pPr>
          <a:r>
            <a:rPr lang="de-CH"/>
            <a:t>Selbstreflexion vornehmen und schriftlich festhalten</a:t>
          </a:r>
          <a:endParaRPr lang="en-US" dirty="0"/>
        </a:p>
      </dgm:t>
    </dgm:pt>
    <dgm:pt modelId="{CD39A519-969E-4D80-B957-43FB81B8A61D}" type="parTrans" cxnId="{AB99B5FD-A791-4EED-9591-7181676498EE}">
      <dgm:prSet/>
      <dgm:spPr/>
      <dgm:t>
        <a:bodyPr/>
        <a:lstStyle/>
        <a:p>
          <a:endParaRPr lang="en-US"/>
        </a:p>
      </dgm:t>
    </dgm:pt>
    <dgm:pt modelId="{C16ADDFF-A5C8-4742-908A-7008DC7AA8E7}" type="sibTrans" cxnId="{AB99B5FD-A791-4EED-9591-7181676498EE}">
      <dgm:prSet/>
      <dgm:spPr/>
      <dgm:t>
        <a:bodyPr/>
        <a:lstStyle/>
        <a:p>
          <a:endParaRPr lang="en-US"/>
        </a:p>
      </dgm:t>
    </dgm:pt>
    <dgm:pt modelId="{7D8C4362-FED8-4809-B033-5FF54A1235DA}">
      <dgm:prSet/>
      <dgm:spPr/>
      <dgm:t>
        <a:bodyPr/>
        <a:lstStyle/>
        <a:p>
          <a:pPr>
            <a:lnSpc>
              <a:spcPct val="100000"/>
            </a:lnSpc>
          </a:pPr>
          <a:r>
            <a:rPr lang="de-CH" dirty="0"/>
            <a:t>Feedback von Fachlehrperson</a:t>
          </a:r>
          <a:endParaRPr lang="en-US" dirty="0"/>
        </a:p>
      </dgm:t>
    </dgm:pt>
    <dgm:pt modelId="{C2FA3A33-D350-4DAE-A467-1805ED9515D3}" type="parTrans" cxnId="{F2DA8A2E-354E-487A-9E14-D19FDFCFD22F}">
      <dgm:prSet/>
      <dgm:spPr/>
      <dgm:t>
        <a:bodyPr/>
        <a:lstStyle/>
        <a:p>
          <a:endParaRPr lang="en-US"/>
        </a:p>
      </dgm:t>
    </dgm:pt>
    <dgm:pt modelId="{23915A15-4F32-4CE1-AB04-D578DE1A7F9C}" type="sibTrans" cxnId="{F2DA8A2E-354E-487A-9E14-D19FDFCFD22F}">
      <dgm:prSet/>
      <dgm:spPr/>
      <dgm:t>
        <a:bodyPr/>
        <a:lstStyle/>
        <a:p>
          <a:endParaRPr lang="en-US"/>
        </a:p>
      </dgm:t>
    </dgm:pt>
    <dgm:pt modelId="{D0F676DF-277F-410D-A192-9BB244D024C2}">
      <dgm:prSet/>
      <dgm:spPr/>
      <dgm:t>
        <a:bodyPr/>
        <a:lstStyle/>
        <a:p>
          <a:pPr>
            <a:lnSpc>
              <a:spcPct val="100000"/>
            </a:lnSpc>
          </a:pPr>
          <a:r>
            <a:rPr lang="de-CH"/>
            <a:t>Feedback von Informatik-Lehrperson</a:t>
          </a:r>
          <a:endParaRPr lang="en-US"/>
        </a:p>
      </dgm:t>
    </dgm:pt>
    <dgm:pt modelId="{8C52ED44-7599-4FE4-8F4D-573DBCF965C5}" type="parTrans" cxnId="{A4AA6650-DDAB-45BC-A679-5B714A79EE7F}">
      <dgm:prSet/>
      <dgm:spPr/>
      <dgm:t>
        <a:bodyPr/>
        <a:lstStyle/>
        <a:p>
          <a:endParaRPr lang="en-US"/>
        </a:p>
      </dgm:t>
    </dgm:pt>
    <dgm:pt modelId="{DDD35535-20EF-4734-B998-A95023F2ECDF}" type="sibTrans" cxnId="{A4AA6650-DDAB-45BC-A679-5B714A79EE7F}">
      <dgm:prSet/>
      <dgm:spPr/>
      <dgm:t>
        <a:bodyPr/>
        <a:lstStyle/>
        <a:p>
          <a:endParaRPr lang="en-US"/>
        </a:p>
      </dgm:t>
    </dgm:pt>
    <dgm:pt modelId="{10CC5F81-EB59-467D-AED0-4B34C25415D1}" type="pres">
      <dgm:prSet presAssocID="{6A078639-3ED8-4E97-B922-2E81A989D540}" presName="root" presStyleCnt="0">
        <dgm:presLayoutVars>
          <dgm:dir/>
          <dgm:resizeHandles val="exact"/>
        </dgm:presLayoutVars>
      </dgm:prSet>
      <dgm:spPr/>
    </dgm:pt>
    <dgm:pt modelId="{0F867AC7-EB1C-4B43-81C6-41DBA46EEDE7}" type="pres">
      <dgm:prSet presAssocID="{77B87A4C-D172-46A9-8AED-CB2B5389C2B1}" presName="compNode" presStyleCnt="0"/>
      <dgm:spPr/>
    </dgm:pt>
    <dgm:pt modelId="{666F5DAA-AFD5-496A-BBF8-F270054E8598}" type="pres">
      <dgm:prSet presAssocID="{77B87A4C-D172-46A9-8AED-CB2B5389C2B1}" presName="bgRect" presStyleLbl="bgShp" presStyleIdx="0" presStyleCnt="3"/>
      <dgm:spPr/>
    </dgm:pt>
    <dgm:pt modelId="{C2AD458D-E027-450F-BD0E-C8DA72DDEC5B}" type="pres">
      <dgm:prSet presAssocID="{77B87A4C-D172-46A9-8AED-CB2B5389C2B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E0719B6E-1EF5-4BD2-B3B1-723EABF61362}" type="pres">
      <dgm:prSet presAssocID="{77B87A4C-D172-46A9-8AED-CB2B5389C2B1}" presName="spaceRect" presStyleCnt="0"/>
      <dgm:spPr/>
    </dgm:pt>
    <dgm:pt modelId="{41F1A526-BAD1-4780-A46D-BC61BF4091AE}" type="pres">
      <dgm:prSet presAssocID="{77B87A4C-D172-46A9-8AED-CB2B5389C2B1}" presName="parTx" presStyleLbl="revTx" presStyleIdx="0" presStyleCnt="3">
        <dgm:presLayoutVars>
          <dgm:chMax val="0"/>
          <dgm:chPref val="0"/>
        </dgm:presLayoutVars>
      </dgm:prSet>
      <dgm:spPr/>
    </dgm:pt>
    <dgm:pt modelId="{C7F08394-4381-4715-B1A1-4CAD914B7E3A}" type="pres">
      <dgm:prSet presAssocID="{C16ADDFF-A5C8-4742-908A-7008DC7AA8E7}" presName="sibTrans" presStyleCnt="0"/>
      <dgm:spPr/>
    </dgm:pt>
    <dgm:pt modelId="{D1F7E071-FB5F-4503-B554-B1264373113E}" type="pres">
      <dgm:prSet presAssocID="{7D8C4362-FED8-4809-B033-5FF54A1235DA}" presName="compNode" presStyleCnt="0"/>
      <dgm:spPr/>
    </dgm:pt>
    <dgm:pt modelId="{1C72163D-27B9-401E-9518-EE46D50ABFED}" type="pres">
      <dgm:prSet presAssocID="{7D8C4362-FED8-4809-B033-5FF54A1235DA}" presName="bgRect" presStyleLbl="bgShp" presStyleIdx="1" presStyleCnt="3"/>
      <dgm:spPr/>
    </dgm:pt>
    <dgm:pt modelId="{467EEA10-D084-4847-A168-FED9C549AF2F}" type="pres">
      <dgm:prSet presAssocID="{7D8C4362-FED8-4809-B033-5FF54A1235D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31CF6920-2D1F-4AE9-8064-ED963D09D2B6}" type="pres">
      <dgm:prSet presAssocID="{7D8C4362-FED8-4809-B033-5FF54A1235DA}" presName="spaceRect" presStyleCnt="0"/>
      <dgm:spPr/>
    </dgm:pt>
    <dgm:pt modelId="{47C41DED-2432-40FF-B154-D1BCDB2CCA6C}" type="pres">
      <dgm:prSet presAssocID="{7D8C4362-FED8-4809-B033-5FF54A1235DA}" presName="parTx" presStyleLbl="revTx" presStyleIdx="1" presStyleCnt="3">
        <dgm:presLayoutVars>
          <dgm:chMax val="0"/>
          <dgm:chPref val="0"/>
        </dgm:presLayoutVars>
      </dgm:prSet>
      <dgm:spPr/>
    </dgm:pt>
    <dgm:pt modelId="{8CCEBC18-4492-46DF-94C0-C321E6948408}" type="pres">
      <dgm:prSet presAssocID="{23915A15-4F32-4CE1-AB04-D578DE1A7F9C}" presName="sibTrans" presStyleCnt="0"/>
      <dgm:spPr/>
    </dgm:pt>
    <dgm:pt modelId="{4181C0A4-91E4-4FD6-9675-60654C038B2D}" type="pres">
      <dgm:prSet presAssocID="{D0F676DF-277F-410D-A192-9BB244D024C2}" presName="compNode" presStyleCnt="0"/>
      <dgm:spPr/>
    </dgm:pt>
    <dgm:pt modelId="{2355D782-A999-426D-91AA-FA2D0118924C}" type="pres">
      <dgm:prSet presAssocID="{D0F676DF-277F-410D-A192-9BB244D024C2}" presName="bgRect" presStyleLbl="bgShp" presStyleIdx="2" presStyleCnt="3"/>
      <dgm:spPr/>
    </dgm:pt>
    <dgm:pt modelId="{25917BCC-EB4F-4999-B335-854A439875A6}" type="pres">
      <dgm:prSet presAssocID="{D0F676DF-277F-410D-A192-9BB244D024C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B6493742-BF10-4666-88FA-78928ED69CEC}" type="pres">
      <dgm:prSet presAssocID="{D0F676DF-277F-410D-A192-9BB244D024C2}" presName="spaceRect" presStyleCnt="0"/>
      <dgm:spPr/>
    </dgm:pt>
    <dgm:pt modelId="{161F93C4-DDB4-40E9-A43A-3E0BAD0DC82B}" type="pres">
      <dgm:prSet presAssocID="{D0F676DF-277F-410D-A192-9BB244D024C2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B5DAEA1D-6167-4B72-B5A0-38C0BF7A264D}" type="presOf" srcId="{7D8C4362-FED8-4809-B033-5FF54A1235DA}" destId="{47C41DED-2432-40FF-B154-D1BCDB2CCA6C}" srcOrd="0" destOrd="0" presId="urn:microsoft.com/office/officeart/2018/2/layout/IconVerticalSolidList"/>
    <dgm:cxn modelId="{41D9C62D-6CD9-4F79-B5C3-8F7EE7592CC2}" type="presOf" srcId="{77B87A4C-D172-46A9-8AED-CB2B5389C2B1}" destId="{41F1A526-BAD1-4780-A46D-BC61BF4091AE}" srcOrd="0" destOrd="0" presId="urn:microsoft.com/office/officeart/2018/2/layout/IconVerticalSolidList"/>
    <dgm:cxn modelId="{F2DA8A2E-354E-487A-9E14-D19FDFCFD22F}" srcId="{6A078639-3ED8-4E97-B922-2E81A989D540}" destId="{7D8C4362-FED8-4809-B033-5FF54A1235DA}" srcOrd="1" destOrd="0" parTransId="{C2FA3A33-D350-4DAE-A467-1805ED9515D3}" sibTransId="{23915A15-4F32-4CE1-AB04-D578DE1A7F9C}"/>
    <dgm:cxn modelId="{A4AA6650-DDAB-45BC-A679-5B714A79EE7F}" srcId="{6A078639-3ED8-4E97-B922-2E81A989D540}" destId="{D0F676DF-277F-410D-A192-9BB244D024C2}" srcOrd="2" destOrd="0" parTransId="{8C52ED44-7599-4FE4-8F4D-573DBCF965C5}" sibTransId="{DDD35535-20EF-4734-B998-A95023F2ECDF}"/>
    <dgm:cxn modelId="{0E4D5D83-1B9C-476B-902A-ECDE428087C8}" type="presOf" srcId="{6A078639-3ED8-4E97-B922-2E81A989D540}" destId="{10CC5F81-EB59-467D-AED0-4B34C25415D1}" srcOrd="0" destOrd="0" presId="urn:microsoft.com/office/officeart/2018/2/layout/IconVerticalSolidList"/>
    <dgm:cxn modelId="{4909828D-1287-4F94-99EE-505C014A06FF}" type="presOf" srcId="{D0F676DF-277F-410D-A192-9BB244D024C2}" destId="{161F93C4-DDB4-40E9-A43A-3E0BAD0DC82B}" srcOrd="0" destOrd="0" presId="urn:microsoft.com/office/officeart/2018/2/layout/IconVerticalSolidList"/>
    <dgm:cxn modelId="{AB99B5FD-A791-4EED-9591-7181676498EE}" srcId="{6A078639-3ED8-4E97-B922-2E81A989D540}" destId="{77B87A4C-D172-46A9-8AED-CB2B5389C2B1}" srcOrd="0" destOrd="0" parTransId="{CD39A519-969E-4D80-B957-43FB81B8A61D}" sibTransId="{C16ADDFF-A5C8-4742-908A-7008DC7AA8E7}"/>
    <dgm:cxn modelId="{33FCC325-531A-4E1D-8F29-E3E42F8819A9}" type="presParOf" srcId="{10CC5F81-EB59-467D-AED0-4B34C25415D1}" destId="{0F867AC7-EB1C-4B43-81C6-41DBA46EEDE7}" srcOrd="0" destOrd="0" presId="urn:microsoft.com/office/officeart/2018/2/layout/IconVerticalSolidList"/>
    <dgm:cxn modelId="{3DB83BED-1C0B-436C-8911-8257E88282E4}" type="presParOf" srcId="{0F867AC7-EB1C-4B43-81C6-41DBA46EEDE7}" destId="{666F5DAA-AFD5-496A-BBF8-F270054E8598}" srcOrd="0" destOrd="0" presId="urn:microsoft.com/office/officeart/2018/2/layout/IconVerticalSolidList"/>
    <dgm:cxn modelId="{B4C303E7-8F21-4453-9B46-E993DC231CF5}" type="presParOf" srcId="{0F867AC7-EB1C-4B43-81C6-41DBA46EEDE7}" destId="{C2AD458D-E027-450F-BD0E-C8DA72DDEC5B}" srcOrd="1" destOrd="0" presId="urn:microsoft.com/office/officeart/2018/2/layout/IconVerticalSolidList"/>
    <dgm:cxn modelId="{B48F38DE-6A69-4B6F-8E2C-114A5FBB174F}" type="presParOf" srcId="{0F867AC7-EB1C-4B43-81C6-41DBA46EEDE7}" destId="{E0719B6E-1EF5-4BD2-B3B1-723EABF61362}" srcOrd="2" destOrd="0" presId="urn:microsoft.com/office/officeart/2018/2/layout/IconVerticalSolidList"/>
    <dgm:cxn modelId="{99DE5C45-F609-4B22-B24D-2CE34C330596}" type="presParOf" srcId="{0F867AC7-EB1C-4B43-81C6-41DBA46EEDE7}" destId="{41F1A526-BAD1-4780-A46D-BC61BF4091AE}" srcOrd="3" destOrd="0" presId="urn:microsoft.com/office/officeart/2018/2/layout/IconVerticalSolidList"/>
    <dgm:cxn modelId="{52EBA0B6-AB65-4326-9656-4C9B611CF9A2}" type="presParOf" srcId="{10CC5F81-EB59-467D-AED0-4B34C25415D1}" destId="{C7F08394-4381-4715-B1A1-4CAD914B7E3A}" srcOrd="1" destOrd="0" presId="urn:microsoft.com/office/officeart/2018/2/layout/IconVerticalSolidList"/>
    <dgm:cxn modelId="{3865900C-9F04-483A-A531-23EE41BE4B75}" type="presParOf" srcId="{10CC5F81-EB59-467D-AED0-4B34C25415D1}" destId="{D1F7E071-FB5F-4503-B554-B1264373113E}" srcOrd="2" destOrd="0" presId="urn:microsoft.com/office/officeart/2018/2/layout/IconVerticalSolidList"/>
    <dgm:cxn modelId="{0C80175E-D2D4-49E8-8799-B4C3C4F6A6DB}" type="presParOf" srcId="{D1F7E071-FB5F-4503-B554-B1264373113E}" destId="{1C72163D-27B9-401E-9518-EE46D50ABFED}" srcOrd="0" destOrd="0" presId="urn:microsoft.com/office/officeart/2018/2/layout/IconVerticalSolidList"/>
    <dgm:cxn modelId="{364BEB92-3127-457F-AA12-02D3B0F80B33}" type="presParOf" srcId="{D1F7E071-FB5F-4503-B554-B1264373113E}" destId="{467EEA10-D084-4847-A168-FED9C549AF2F}" srcOrd="1" destOrd="0" presId="urn:microsoft.com/office/officeart/2018/2/layout/IconVerticalSolidList"/>
    <dgm:cxn modelId="{AD02B9AB-AA40-4389-99DC-AF428DF8BE51}" type="presParOf" srcId="{D1F7E071-FB5F-4503-B554-B1264373113E}" destId="{31CF6920-2D1F-4AE9-8064-ED963D09D2B6}" srcOrd="2" destOrd="0" presId="urn:microsoft.com/office/officeart/2018/2/layout/IconVerticalSolidList"/>
    <dgm:cxn modelId="{9F20F4C7-ADB9-4BDF-A933-D0C625F40B7A}" type="presParOf" srcId="{D1F7E071-FB5F-4503-B554-B1264373113E}" destId="{47C41DED-2432-40FF-B154-D1BCDB2CCA6C}" srcOrd="3" destOrd="0" presId="urn:microsoft.com/office/officeart/2018/2/layout/IconVerticalSolidList"/>
    <dgm:cxn modelId="{120AD9F6-4699-4769-B67A-9C4412584EF0}" type="presParOf" srcId="{10CC5F81-EB59-467D-AED0-4B34C25415D1}" destId="{8CCEBC18-4492-46DF-94C0-C321E6948408}" srcOrd="3" destOrd="0" presId="urn:microsoft.com/office/officeart/2018/2/layout/IconVerticalSolidList"/>
    <dgm:cxn modelId="{E030A480-9F44-4E89-A21A-D08A76484679}" type="presParOf" srcId="{10CC5F81-EB59-467D-AED0-4B34C25415D1}" destId="{4181C0A4-91E4-4FD6-9675-60654C038B2D}" srcOrd="4" destOrd="0" presId="urn:microsoft.com/office/officeart/2018/2/layout/IconVerticalSolidList"/>
    <dgm:cxn modelId="{342521BC-04D6-4965-AC26-1BE99BEE7DCC}" type="presParOf" srcId="{4181C0A4-91E4-4FD6-9675-60654C038B2D}" destId="{2355D782-A999-426D-91AA-FA2D0118924C}" srcOrd="0" destOrd="0" presId="urn:microsoft.com/office/officeart/2018/2/layout/IconVerticalSolidList"/>
    <dgm:cxn modelId="{1CE7879F-0567-4257-A076-16395B121D01}" type="presParOf" srcId="{4181C0A4-91E4-4FD6-9675-60654C038B2D}" destId="{25917BCC-EB4F-4999-B335-854A439875A6}" srcOrd="1" destOrd="0" presId="urn:microsoft.com/office/officeart/2018/2/layout/IconVerticalSolidList"/>
    <dgm:cxn modelId="{AE3FE9AE-B748-4775-B6AB-388138ABD600}" type="presParOf" srcId="{4181C0A4-91E4-4FD6-9675-60654C038B2D}" destId="{B6493742-BF10-4666-88FA-78928ED69CEC}" srcOrd="2" destOrd="0" presId="urn:microsoft.com/office/officeart/2018/2/layout/IconVerticalSolidList"/>
    <dgm:cxn modelId="{89E88DB9-4CFC-4061-8340-C072DD6B5251}" type="presParOf" srcId="{4181C0A4-91E4-4FD6-9675-60654C038B2D}" destId="{161F93C4-DDB4-40E9-A43A-3E0BAD0DC82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6F5DAA-AFD5-496A-BBF8-F270054E8598}">
      <dsp:nvSpPr>
        <dsp:cNvPr id="0" name=""/>
        <dsp:cNvSpPr/>
      </dsp:nvSpPr>
      <dsp:spPr>
        <a:xfrm>
          <a:off x="0" y="552"/>
          <a:ext cx="10972800" cy="12928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C2AD458D-E027-450F-BD0E-C8DA72DDEC5B}">
      <dsp:nvSpPr>
        <dsp:cNvPr id="0" name=""/>
        <dsp:cNvSpPr/>
      </dsp:nvSpPr>
      <dsp:spPr>
        <a:xfrm>
          <a:off x="391077" y="291436"/>
          <a:ext cx="711049" cy="7110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41F1A526-BAD1-4780-A46D-BC61BF4091AE}">
      <dsp:nvSpPr>
        <dsp:cNvPr id="0" name=""/>
        <dsp:cNvSpPr/>
      </dsp:nvSpPr>
      <dsp:spPr>
        <a:xfrm>
          <a:off x="1493203" y="552"/>
          <a:ext cx="9479596" cy="1292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823" tIns="136823" rIns="136823" bIns="13682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500" kern="1200"/>
            <a:t>Selbstreflexion vornehmen und schriftlich festhalten</a:t>
          </a:r>
          <a:endParaRPr lang="en-US" sz="2500" kern="1200" dirty="0"/>
        </a:p>
      </dsp:txBody>
      <dsp:txXfrm>
        <a:off x="1493203" y="552"/>
        <a:ext cx="9479596" cy="1292816"/>
      </dsp:txXfrm>
    </dsp:sp>
    <dsp:sp modelId="{1C72163D-27B9-401E-9518-EE46D50ABFED}">
      <dsp:nvSpPr>
        <dsp:cNvPr id="0" name=""/>
        <dsp:cNvSpPr/>
      </dsp:nvSpPr>
      <dsp:spPr>
        <a:xfrm>
          <a:off x="0" y="1616573"/>
          <a:ext cx="10972800" cy="12928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467EEA10-D084-4847-A168-FED9C549AF2F}">
      <dsp:nvSpPr>
        <dsp:cNvPr id="0" name=""/>
        <dsp:cNvSpPr/>
      </dsp:nvSpPr>
      <dsp:spPr>
        <a:xfrm>
          <a:off x="391077" y="1907456"/>
          <a:ext cx="711049" cy="7110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47C41DED-2432-40FF-B154-D1BCDB2CCA6C}">
      <dsp:nvSpPr>
        <dsp:cNvPr id="0" name=""/>
        <dsp:cNvSpPr/>
      </dsp:nvSpPr>
      <dsp:spPr>
        <a:xfrm>
          <a:off x="1493203" y="1616573"/>
          <a:ext cx="9479596" cy="1292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823" tIns="136823" rIns="136823" bIns="13682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500" kern="1200" dirty="0"/>
            <a:t>Feedback von Fachlehrperson</a:t>
          </a:r>
          <a:endParaRPr lang="en-US" sz="2500" kern="1200" dirty="0"/>
        </a:p>
      </dsp:txBody>
      <dsp:txXfrm>
        <a:off x="1493203" y="1616573"/>
        <a:ext cx="9479596" cy="1292816"/>
      </dsp:txXfrm>
    </dsp:sp>
    <dsp:sp modelId="{2355D782-A999-426D-91AA-FA2D0118924C}">
      <dsp:nvSpPr>
        <dsp:cNvPr id="0" name=""/>
        <dsp:cNvSpPr/>
      </dsp:nvSpPr>
      <dsp:spPr>
        <a:xfrm>
          <a:off x="0" y="3232593"/>
          <a:ext cx="10972800" cy="12928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25917BCC-EB4F-4999-B335-854A439875A6}">
      <dsp:nvSpPr>
        <dsp:cNvPr id="0" name=""/>
        <dsp:cNvSpPr/>
      </dsp:nvSpPr>
      <dsp:spPr>
        <a:xfrm>
          <a:off x="391077" y="3523477"/>
          <a:ext cx="711049" cy="7110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61F93C4-DDB4-40E9-A43A-3E0BAD0DC82B}">
      <dsp:nvSpPr>
        <dsp:cNvPr id="0" name=""/>
        <dsp:cNvSpPr/>
      </dsp:nvSpPr>
      <dsp:spPr>
        <a:xfrm>
          <a:off x="1493203" y="3232593"/>
          <a:ext cx="9479596" cy="1292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823" tIns="136823" rIns="136823" bIns="13682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500" kern="1200"/>
            <a:t>Feedback von Informatik-Lehrperson</a:t>
          </a:r>
          <a:endParaRPr lang="en-US" sz="2500" kern="1200"/>
        </a:p>
      </dsp:txBody>
      <dsp:txXfrm>
        <a:off x="1493203" y="3232593"/>
        <a:ext cx="9479596" cy="12928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9EA80F-4736-4DAE-BB19-4C6E03151766}" type="datetimeFigureOut">
              <a:rPr lang="de-CH" smtClean="0"/>
              <a:t>17.11.2023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E4FDE-A637-4D08-8E28-266F649218F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77818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/>
              <a:t>Ich begrüsse Sie herzlich an der BBB. Ich freue mich, Sie kennen zu lernen. Und wünsche Ihnen eine guten Start und viel Freude an der Ausbildung.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D1BA0F-F171-4186-BB0C-CFC9AF3F2FBA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17156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479376" y="1426999"/>
            <a:ext cx="8496000" cy="2862322"/>
          </a:xfrm>
          <a:noFill/>
        </p:spPr>
        <p:txBody>
          <a:bodyPr lIns="180000">
            <a:spAutoFit/>
          </a:bodyPr>
          <a:lstStyle>
            <a:lvl1pPr>
              <a:defRPr sz="6000" b="1" cap="all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479376" y="6237312"/>
            <a:ext cx="8496000" cy="370800"/>
          </a:xfrm>
        </p:spPr>
        <p:txBody>
          <a:bodyPr lIns="180000">
            <a:normAutofit/>
          </a:bodyPr>
          <a:lstStyle>
            <a:lvl1pPr marL="0" indent="0" algn="l">
              <a:buNone/>
              <a:defRPr sz="160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Datum/Autor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CE71CD45-CB36-4700-983B-9EF404EBD15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9376" y="4581128"/>
            <a:ext cx="8496000" cy="430887"/>
          </a:xfrm>
          <a:noFill/>
        </p:spPr>
        <p:txBody>
          <a:bodyPr lIns="180000">
            <a:spAutoFit/>
          </a:bodyPr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Untertitel</a:t>
            </a:r>
          </a:p>
        </p:txBody>
      </p:sp>
      <p:pic>
        <p:nvPicPr>
          <p:cNvPr id="8" name="Grafik 7" descr="Ein Bild, das Text enthält.&#10;&#10;Automatisch generierte Beschreibung">
            <a:extLst>
              <a:ext uri="{FF2B5EF4-FFF2-40B4-BE49-F238E27FC236}">
                <a16:creationId xmlns:a16="http://schemas.microsoft.com/office/drawing/2014/main" id="{0C669A02-BB88-4451-8C9E-5EBFD3391A9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8081" y="311314"/>
            <a:ext cx="1350000" cy="841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3215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2">
          <p15:clr>
            <a:srgbClr val="FBAE40"/>
          </p15:clr>
        </p15:guide>
        <p15:guide id="2" orient="horz" pos="98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3 Bilder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609600" y="1600201"/>
            <a:ext cx="6710536" cy="4525963"/>
          </a:xfr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200">
                <a:latin typeface="Arial" pitchFamily="34" charset="0"/>
                <a:cs typeface="Arial" pitchFamily="34" charset="0"/>
              </a:defRPr>
            </a:lvl1pPr>
            <a:lvl2pPr marL="800100" indent="-342900">
              <a:buFont typeface="Arial" panose="020B0604020202020204" pitchFamily="34" charset="0"/>
              <a:buChar char="•"/>
              <a:defRPr sz="2200" b="0">
                <a:latin typeface="Arial" pitchFamily="34" charset="0"/>
                <a:cs typeface="Arial" pitchFamily="34" charset="0"/>
              </a:defRPr>
            </a:lvl2pPr>
            <a:lvl3pPr marL="1257300" indent="-342900">
              <a:buFont typeface="Arial" panose="020B0604020202020204" pitchFamily="34" charset="0"/>
              <a:buChar char="•"/>
              <a:defRPr sz="2200" b="0">
                <a:latin typeface="Arial" pitchFamily="34" charset="0"/>
                <a:cs typeface="Arial" pitchFamily="34" charset="0"/>
              </a:defRPr>
            </a:lvl3pPr>
            <a:lvl4pPr marL="1371600" indent="0">
              <a:buFont typeface="Arial" panose="020B0604020202020204" pitchFamily="34" charset="0"/>
              <a:buNone/>
              <a:defRPr sz="2000" b="0">
                <a:latin typeface="Arial" pitchFamily="34" charset="0"/>
                <a:cs typeface="Arial" pitchFamily="34" charset="0"/>
              </a:defRPr>
            </a:lvl4pPr>
            <a:lvl5pPr marL="1828800" indent="0">
              <a:buFont typeface="Arial" panose="020B0604020202020204" pitchFamily="34" charset="0"/>
              <a:buNone/>
              <a:defRPr sz="2000" b="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9" name="Foliennummernplatzhalter 5">
            <a:extLst>
              <a:ext uri="{FF2B5EF4-FFF2-40B4-BE49-F238E27FC236}">
                <a16:creationId xmlns:a16="http://schemas.microsoft.com/office/drawing/2014/main" id="{44ED3EDB-E0A4-4641-BF5E-A63AA7327B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0325" y="6387338"/>
            <a:ext cx="672075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Datumsplatzhalter 3">
            <a:extLst>
              <a:ext uri="{FF2B5EF4-FFF2-40B4-BE49-F238E27FC236}">
                <a16:creationId xmlns:a16="http://schemas.microsoft.com/office/drawing/2014/main" id="{FA55BE85-AEB2-4E73-A656-95438481E1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71CA0-2AD1-4ABC-BF0E-8D0FBB00303F}" type="datetime1">
              <a:rPr lang="de-DE" smtClean="0"/>
              <a:t>17.11.2023</a:t>
            </a:fld>
            <a:endParaRPr lang="de-CH" dirty="0"/>
          </a:p>
        </p:txBody>
      </p:sp>
      <p:sp>
        <p:nvSpPr>
          <p:cNvPr id="8" name="Bildplatzhalter 4">
            <a:extLst>
              <a:ext uri="{FF2B5EF4-FFF2-40B4-BE49-F238E27FC236}">
                <a16:creationId xmlns:a16="http://schemas.microsoft.com/office/drawing/2014/main" id="{2B7D3208-DC3F-4621-B5AC-7541B19462F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491747" y="1600201"/>
            <a:ext cx="2090653" cy="217744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12" name="Bildplatzhalter 4">
            <a:extLst>
              <a:ext uri="{FF2B5EF4-FFF2-40B4-BE49-F238E27FC236}">
                <a16:creationId xmlns:a16="http://schemas.microsoft.com/office/drawing/2014/main" id="{391D842D-EE6E-4FC2-A056-2C4528EF452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329863" y="1600201"/>
            <a:ext cx="2006225" cy="2189162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13" name="Bildplatzhalter 4">
            <a:extLst>
              <a:ext uri="{FF2B5EF4-FFF2-40B4-BE49-F238E27FC236}">
                <a16:creationId xmlns:a16="http://schemas.microsoft.com/office/drawing/2014/main" id="{B8389AE9-20CB-42BB-B2D9-B01841DE24A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29863" y="3936828"/>
            <a:ext cx="4252537" cy="217744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261073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384">
          <p15:clr>
            <a:srgbClr val="FBAE40"/>
          </p15:clr>
        </p15:guide>
        <p15:guide id="2" orient="horz" pos="2387">
          <p15:clr>
            <a:srgbClr val="FBAE40"/>
          </p15:clr>
        </p15:guide>
        <p15:guide id="3" orient="horz" pos="2478">
          <p15:clr>
            <a:srgbClr val="FBAE40"/>
          </p15:clr>
        </p15:guide>
        <p15:guide id="4" pos="597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4 Bilder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609600" y="1600201"/>
            <a:ext cx="6710536" cy="4525963"/>
          </a:xfr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200">
                <a:latin typeface="Arial" pitchFamily="34" charset="0"/>
                <a:cs typeface="Arial" pitchFamily="34" charset="0"/>
              </a:defRPr>
            </a:lvl1pPr>
            <a:lvl2pPr marL="800100" indent="-342900">
              <a:buFont typeface="Arial" panose="020B0604020202020204" pitchFamily="34" charset="0"/>
              <a:buChar char="•"/>
              <a:defRPr sz="2200" b="0">
                <a:latin typeface="Arial" pitchFamily="34" charset="0"/>
                <a:cs typeface="Arial" pitchFamily="34" charset="0"/>
              </a:defRPr>
            </a:lvl2pPr>
            <a:lvl3pPr marL="1257300" indent="-342900">
              <a:buFont typeface="Arial" panose="020B0604020202020204" pitchFamily="34" charset="0"/>
              <a:buChar char="•"/>
              <a:defRPr sz="2200" b="0">
                <a:latin typeface="Arial" pitchFamily="34" charset="0"/>
                <a:cs typeface="Arial" pitchFamily="34" charset="0"/>
              </a:defRPr>
            </a:lvl3pPr>
            <a:lvl4pPr marL="1371600" indent="0">
              <a:buFont typeface="Arial" panose="020B0604020202020204" pitchFamily="34" charset="0"/>
              <a:buNone/>
              <a:defRPr sz="2000" b="0">
                <a:latin typeface="Arial" pitchFamily="34" charset="0"/>
                <a:cs typeface="Arial" pitchFamily="34" charset="0"/>
              </a:defRPr>
            </a:lvl4pPr>
            <a:lvl5pPr marL="1828800" indent="0">
              <a:buFont typeface="Arial" panose="020B0604020202020204" pitchFamily="34" charset="0"/>
              <a:buNone/>
              <a:defRPr sz="2000" b="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9" name="Foliennummernplatzhalter 5">
            <a:extLst>
              <a:ext uri="{FF2B5EF4-FFF2-40B4-BE49-F238E27FC236}">
                <a16:creationId xmlns:a16="http://schemas.microsoft.com/office/drawing/2014/main" id="{44ED3EDB-E0A4-4641-BF5E-A63AA7327B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0325" y="6387338"/>
            <a:ext cx="672075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Datumsplatzhalter 3">
            <a:extLst>
              <a:ext uri="{FF2B5EF4-FFF2-40B4-BE49-F238E27FC236}">
                <a16:creationId xmlns:a16="http://schemas.microsoft.com/office/drawing/2014/main" id="{FA55BE85-AEB2-4E73-A656-95438481E1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F8C89-6E9B-4D33-8032-4D9DAB77EC33}" type="datetime1">
              <a:rPr lang="de-DE" smtClean="0"/>
              <a:t>17.11.2023</a:t>
            </a:fld>
            <a:endParaRPr lang="de-CH" dirty="0"/>
          </a:p>
        </p:txBody>
      </p:sp>
      <p:sp>
        <p:nvSpPr>
          <p:cNvPr id="8" name="Bildplatzhalter 4">
            <a:extLst>
              <a:ext uri="{FF2B5EF4-FFF2-40B4-BE49-F238E27FC236}">
                <a16:creationId xmlns:a16="http://schemas.microsoft.com/office/drawing/2014/main" id="{2B7D3208-DC3F-4621-B5AC-7541B19462F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491747" y="1600201"/>
            <a:ext cx="2090653" cy="217744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12" name="Bildplatzhalter 4">
            <a:extLst>
              <a:ext uri="{FF2B5EF4-FFF2-40B4-BE49-F238E27FC236}">
                <a16:creationId xmlns:a16="http://schemas.microsoft.com/office/drawing/2014/main" id="{391D842D-EE6E-4FC2-A056-2C4528EF452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329863" y="1611923"/>
            <a:ext cx="2006225" cy="217744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13" name="Bildplatzhalter 4">
            <a:extLst>
              <a:ext uri="{FF2B5EF4-FFF2-40B4-BE49-F238E27FC236}">
                <a16:creationId xmlns:a16="http://schemas.microsoft.com/office/drawing/2014/main" id="{B8389AE9-20CB-42BB-B2D9-B01841DE24A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29863" y="3936828"/>
            <a:ext cx="2006225" cy="2189336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14" name="Bildplatzhalter 4">
            <a:extLst>
              <a:ext uri="{FF2B5EF4-FFF2-40B4-BE49-F238E27FC236}">
                <a16:creationId xmlns:a16="http://schemas.microsoft.com/office/drawing/2014/main" id="{4D283E02-A366-46FE-BE45-5BA5BF402A0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494796" y="3933056"/>
            <a:ext cx="2090653" cy="2189336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6591600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384">
          <p15:clr>
            <a:srgbClr val="FBAE40"/>
          </p15:clr>
        </p15:guide>
        <p15:guide id="2" orient="horz" pos="1026">
          <p15:clr>
            <a:srgbClr val="FBAE40"/>
          </p15:clr>
        </p15:guide>
        <p15:guide id="3" orient="horz" pos="3838">
          <p15:clr>
            <a:srgbClr val="FBAE40"/>
          </p15:clr>
        </p15:guide>
        <p15:guide id="4" pos="597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8" name="Foliennummernplatzhalter 5">
            <a:extLst>
              <a:ext uri="{FF2B5EF4-FFF2-40B4-BE49-F238E27FC236}">
                <a16:creationId xmlns:a16="http://schemas.microsoft.com/office/drawing/2014/main" id="{918E1786-BB5C-4A3C-A683-4A1DCCA12C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0325" y="6387338"/>
            <a:ext cx="672075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Datumsplatzhalter 3">
            <a:extLst>
              <a:ext uri="{FF2B5EF4-FFF2-40B4-BE49-F238E27FC236}">
                <a16:creationId xmlns:a16="http://schemas.microsoft.com/office/drawing/2014/main" id="{18AF7FD4-EEBC-4EC8-999C-55A9965774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9E5BF9-2F78-4758-AC07-E4BBFDCD8392}" type="datetime1">
              <a:rPr lang="de-DE" smtClean="0"/>
              <a:t>17.11.2023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6171978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8" name="Foliennummernplatzhalter 5">
            <a:extLst>
              <a:ext uri="{FF2B5EF4-FFF2-40B4-BE49-F238E27FC236}">
                <a16:creationId xmlns:a16="http://schemas.microsoft.com/office/drawing/2014/main" id="{918E1786-BB5C-4A3C-A683-4A1DCCA12C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0325" y="6387338"/>
            <a:ext cx="672075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Datumsplatzhalter 3">
            <a:extLst>
              <a:ext uri="{FF2B5EF4-FFF2-40B4-BE49-F238E27FC236}">
                <a16:creationId xmlns:a16="http://schemas.microsoft.com/office/drawing/2014/main" id="{18AF7FD4-EEBC-4EC8-999C-55A9965774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C5332F-F03D-4BEF-A2C3-BA80AFCB59BD}" type="datetime1">
              <a:rPr lang="de-DE" smtClean="0"/>
              <a:t>17.11.2023</a:t>
            </a:fld>
            <a:endParaRPr lang="de-CH" dirty="0"/>
          </a:p>
        </p:txBody>
      </p:sp>
      <p:sp>
        <p:nvSpPr>
          <p:cNvPr id="4" name="Bildplatzhalter 3">
            <a:extLst>
              <a:ext uri="{FF2B5EF4-FFF2-40B4-BE49-F238E27FC236}">
                <a16:creationId xmlns:a16="http://schemas.microsoft.com/office/drawing/2014/main" id="{880E9957-F957-47F0-BA8B-E7B2FD6AD24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831440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2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8" name="Foliennummernplatzhalter 5">
            <a:extLst>
              <a:ext uri="{FF2B5EF4-FFF2-40B4-BE49-F238E27FC236}">
                <a16:creationId xmlns:a16="http://schemas.microsoft.com/office/drawing/2014/main" id="{918E1786-BB5C-4A3C-A683-4A1DCCA12C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0325" y="6387338"/>
            <a:ext cx="672075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Datumsplatzhalter 3">
            <a:extLst>
              <a:ext uri="{FF2B5EF4-FFF2-40B4-BE49-F238E27FC236}">
                <a16:creationId xmlns:a16="http://schemas.microsoft.com/office/drawing/2014/main" id="{18AF7FD4-EEBC-4EC8-999C-55A9965774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8C7927-0360-4DD7-B500-9C3D7787E5F8}" type="datetime1">
              <a:rPr lang="de-DE" smtClean="0"/>
              <a:t>17.11.2023</a:t>
            </a:fld>
            <a:endParaRPr lang="de-CH" dirty="0"/>
          </a:p>
        </p:txBody>
      </p:sp>
      <p:sp>
        <p:nvSpPr>
          <p:cNvPr id="4" name="Bildplatzhalter 3">
            <a:extLst>
              <a:ext uri="{FF2B5EF4-FFF2-40B4-BE49-F238E27FC236}">
                <a16:creationId xmlns:a16="http://schemas.microsoft.com/office/drawing/2014/main" id="{880E9957-F957-47F0-BA8B-E7B2FD6AD24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" y="1600201"/>
            <a:ext cx="5414963" cy="4525963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7" name="Bildplatzhalter 3">
            <a:extLst>
              <a:ext uri="{FF2B5EF4-FFF2-40B4-BE49-F238E27FC236}">
                <a16:creationId xmlns:a16="http://schemas.microsoft.com/office/drawing/2014/main" id="{C696F904-94F5-4644-BE42-ED20D7C8469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167437" y="1602658"/>
            <a:ext cx="5434361" cy="4525963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977606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95">
          <p15:clr>
            <a:srgbClr val="FBAE40"/>
          </p15:clr>
        </p15:guide>
        <p15:guide id="2" pos="3885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4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8" name="Foliennummernplatzhalter 5">
            <a:extLst>
              <a:ext uri="{FF2B5EF4-FFF2-40B4-BE49-F238E27FC236}">
                <a16:creationId xmlns:a16="http://schemas.microsoft.com/office/drawing/2014/main" id="{918E1786-BB5C-4A3C-A683-4A1DCCA12C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0325" y="6387338"/>
            <a:ext cx="672075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Datumsplatzhalter 3">
            <a:extLst>
              <a:ext uri="{FF2B5EF4-FFF2-40B4-BE49-F238E27FC236}">
                <a16:creationId xmlns:a16="http://schemas.microsoft.com/office/drawing/2014/main" id="{18AF7FD4-EEBC-4EC8-999C-55A9965774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DDC2F-E2E2-4FDA-B86B-52C5BBB7B196}" type="datetime1">
              <a:rPr lang="de-DE" smtClean="0"/>
              <a:t>17.11.2023</a:t>
            </a:fld>
            <a:endParaRPr lang="de-CH" dirty="0"/>
          </a:p>
        </p:txBody>
      </p:sp>
      <p:sp>
        <p:nvSpPr>
          <p:cNvPr id="4" name="Bildplatzhalter 3">
            <a:extLst>
              <a:ext uri="{FF2B5EF4-FFF2-40B4-BE49-F238E27FC236}">
                <a16:creationId xmlns:a16="http://schemas.microsoft.com/office/drawing/2014/main" id="{880E9957-F957-47F0-BA8B-E7B2FD6AD24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" y="1600202"/>
            <a:ext cx="5414963" cy="2189162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7" name="Bildplatzhalter 3">
            <a:extLst>
              <a:ext uri="{FF2B5EF4-FFF2-40B4-BE49-F238E27FC236}">
                <a16:creationId xmlns:a16="http://schemas.microsoft.com/office/drawing/2014/main" id="{C696F904-94F5-4644-BE42-ED20D7C8469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167437" y="1602658"/>
            <a:ext cx="5434361" cy="2186705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9" name="Bildplatzhalter 3">
            <a:extLst>
              <a:ext uri="{FF2B5EF4-FFF2-40B4-BE49-F238E27FC236}">
                <a16:creationId xmlns:a16="http://schemas.microsoft.com/office/drawing/2014/main" id="{246876CD-DC18-4AEF-B6BA-AE0EAC56A43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9600" y="3933825"/>
            <a:ext cx="5414963" cy="2194796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12" name="Bildplatzhalter 3">
            <a:extLst>
              <a:ext uri="{FF2B5EF4-FFF2-40B4-BE49-F238E27FC236}">
                <a16:creationId xmlns:a16="http://schemas.microsoft.com/office/drawing/2014/main" id="{F234F7E9-0092-4959-B9C4-B7DA50CF893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86835" y="3933825"/>
            <a:ext cx="5414963" cy="2194796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12284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95">
          <p15:clr>
            <a:srgbClr val="FBAE40"/>
          </p15:clr>
        </p15:guide>
        <p15:guide id="2" pos="3885">
          <p15:clr>
            <a:srgbClr val="FBAE40"/>
          </p15:clr>
        </p15:guide>
        <p15:guide id="3" orient="horz" pos="2478">
          <p15:clr>
            <a:srgbClr val="FBAE40"/>
          </p15:clr>
        </p15:guide>
        <p15:guide id="4" orient="horz" pos="2387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z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D89ACD-785F-43C4-A8F5-A78C4ABC9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01F8AA0-2A51-409E-B8DA-9B8FE502E06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176542E-5048-401F-95BE-7571B9C63BB1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D949C324-6FDF-4BD8-8FE6-EB0088095F46}" type="datetime1">
              <a:rPr lang="de-DE" smtClean="0"/>
              <a:t>17.11.2023</a:t>
            </a:fld>
            <a:endParaRPr lang="de-CH" dirty="0"/>
          </a:p>
        </p:txBody>
      </p:sp>
      <p:sp>
        <p:nvSpPr>
          <p:cNvPr id="6" name="Pfeil: nach rechts 5">
            <a:extLst>
              <a:ext uri="{FF2B5EF4-FFF2-40B4-BE49-F238E27FC236}">
                <a16:creationId xmlns:a16="http://schemas.microsoft.com/office/drawing/2014/main" id="{B3AD0027-6523-4846-B63E-5F61BB2B71C2}"/>
              </a:ext>
            </a:extLst>
          </p:cNvPr>
          <p:cNvSpPr/>
          <p:nvPr userDrawn="1"/>
        </p:nvSpPr>
        <p:spPr>
          <a:xfrm>
            <a:off x="609600" y="3177586"/>
            <a:ext cx="10972800" cy="502827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" name="Textplatzhalter 7">
            <a:extLst>
              <a:ext uri="{FF2B5EF4-FFF2-40B4-BE49-F238E27FC236}">
                <a16:creationId xmlns:a16="http://schemas.microsoft.com/office/drawing/2014/main" id="{B0FEE899-84F9-4059-8E02-3CD7FB91353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612716" y="3687884"/>
            <a:ext cx="2664296" cy="973137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</a:lstStyle>
          <a:p>
            <a:pPr lvl="0"/>
            <a:r>
              <a:rPr lang="de-DE" dirty="0"/>
              <a:t>5. Mastertextformat bearbeite</a:t>
            </a:r>
          </a:p>
        </p:txBody>
      </p:sp>
      <p:sp>
        <p:nvSpPr>
          <p:cNvPr id="13" name="Textplatzhalter 7">
            <a:extLst>
              <a:ext uri="{FF2B5EF4-FFF2-40B4-BE49-F238E27FC236}">
                <a16:creationId xmlns:a16="http://schemas.microsoft.com/office/drawing/2014/main" id="{5CC0E5DE-4280-4001-BBAA-D87A9690303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21252" y="2195879"/>
            <a:ext cx="2664296" cy="973137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</a:lstStyle>
          <a:p>
            <a:pPr lvl="0"/>
            <a:r>
              <a:rPr lang="de-DE" dirty="0"/>
              <a:t>4. Mastertextformat bearbeite</a:t>
            </a:r>
          </a:p>
        </p:txBody>
      </p:sp>
      <p:sp>
        <p:nvSpPr>
          <p:cNvPr id="14" name="Textplatzhalter 7">
            <a:extLst>
              <a:ext uri="{FF2B5EF4-FFF2-40B4-BE49-F238E27FC236}">
                <a16:creationId xmlns:a16="http://schemas.microsoft.com/office/drawing/2014/main" id="{986E3A9A-2CC3-4B5F-9BF7-CE31C3A36C1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763852" y="3687884"/>
            <a:ext cx="2664296" cy="973137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</a:lstStyle>
          <a:p>
            <a:pPr lvl="0"/>
            <a:r>
              <a:rPr lang="de-DE" dirty="0"/>
              <a:t>3. Mastertextformat bearbeite</a:t>
            </a:r>
          </a:p>
        </p:txBody>
      </p:sp>
      <p:sp>
        <p:nvSpPr>
          <p:cNvPr id="15" name="Textplatzhalter 7">
            <a:extLst>
              <a:ext uri="{FF2B5EF4-FFF2-40B4-BE49-F238E27FC236}">
                <a16:creationId xmlns:a16="http://schemas.microsoft.com/office/drawing/2014/main" id="{F52032F3-E409-4615-A85A-70CD3ECFC6A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706452" y="2206552"/>
            <a:ext cx="2664296" cy="973137"/>
          </a:xfrm>
        </p:spPr>
        <p:txBody>
          <a:bodyPr>
            <a:noAutofit/>
          </a:bodyPr>
          <a:lstStyle>
            <a:lvl1pPr marL="0" indent="0">
              <a:buFont typeface="+mj-lt"/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</a:lstStyle>
          <a:p>
            <a:pPr lvl="0"/>
            <a:r>
              <a:rPr lang="de-DE" dirty="0"/>
              <a:t>2. Mastertextformat bearbeite</a:t>
            </a:r>
          </a:p>
        </p:txBody>
      </p:sp>
      <p:sp>
        <p:nvSpPr>
          <p:cNvPr id="16" name="Textplatzhalter 7">
            <a:extLst>
              <a:ext uri="{FF2B5EF4-FFF2-40B4-BE49-F238E27FC236}">
                <a16:creationId xmlns:a16="http://schemas.microsoft.com/office/drawing/2014/main" id="{B151FACD-0EB6-42C3-BB2E-18A646C4B26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9600" y="3687884"/>
            <a:ext cx="2664296" cy="973137"/>
          </a:xfrm>
        </p:spPr>
        <p:txBody>
          <a:bodyPr>
            <a:noAutofit/>
          </a:bodyPr>
          <a:lstStyle>
            <a:lvl1pPr marL="0" indent="0">
              <a:buFont typeface="+mj-lt"/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</a:lstStyle>
          <a:p>
            <a:pPr lvl="0"/>
            <a:r>
              <a:rPr lang="de-DE" dirty="0"/>
              <a:t>1. Mastertextformat bearbeite</a:t>
            </a:r>
          </a:p>
        </p:txBody>
      </p:sp>
    </p:spTree>
    <p:extLst>
      <p:ext uri="{BB962C8B-B14F-4D97-AF65-F5344CB8AC3E}">
        <p14:creationId xmlns:p14="http://schemas.microsoft.com/office/powerpoint/2010/main" val="24649757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z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7" name="Inhaltsplatzhalter 2"/>
          <p:cNvSpPr>
            <a:spLocks noGrp="1"/>
          </p:cNvSpPr>
          <p:nvPr>
            <p:ph idx="1" hasCustomPrompt="1"/>
          </p:nvPr>
        </p:nvSpPr>
        <p:spPr>
          <a:xfrm>
            <a:off x="609600" y="1600201"/>
            <a:ext cx="10972800" cy="4525963"/>
          </a:xfrm>
        </p:spPr>
        <p:txBody>
          <a:bodyPr>
            <a:normAutofit/>
          </a:bodyPr>
          <a:lstStyle>
            <a:lvl1pPr marL="342900" indent="-342900">
              <a:buFont typeface="Wingdings" panose="05000000000000000000" pitchFamily="2" charset="2"/>
              <a:buChar char="ü"/>
              <a:defRPr sz="2200"/>
            </a:lvl1pPr>
            <a:lvl2pPr marL="742950" indent="-285750">
              <a:buFont typeface="Arial" panose="020B0604020202020204" pitchFamily="34" charset="0"/>
              <a:buChar char="•"/>
              <a:defRPr sz="2200" b="0"/>
            </a:lvl2pPr>
            <a:lvl3pPr marL="1143000" indent="-228600">
              <a:buFont typeface="Arial" pitchFamily="34" charset="0"/>
              <a:buChar char="•"/>
              <a:defRPr sz="2200" b="0"/>
            </a:lvl3pPr>
            <a:lvl4pPr marL="1714500" indent="-342900">
              <a:buFont typeface="Arial" panose="020B0604020202020204" pitchFamily="34" charset="0"/>
              <a:buChar char="•"/>
              <a:defRPr sz="2000" b="0"/>
            </a:lvl4pPr>
            <a:lvl5pPr marL="2057400" indent="-228600">
              <a:buFont typeface="Arial" panose="020B0604020202020204" pitchFamily="34" charset="0"/>
              <a:buChar char="•"/>
              <a:defRPr sz="2000" b="0"/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2" name="Foliennummernplatzhalter 5">
            <a:extLst>
              <a:ext uri="{FF2B5EF4-FFF2-40B4-BE49-F238E27FC236}">
                <a16:creationId xmlns:a16="http://schemas.microsoft.com/office/drawing/2014/main" id="{40AEA64F-5811-4F7E-8F1C-DC04B8276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0325" y="6387338"/>
            <a:ext cx="672075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4" name="Datumsplatzhalter 3">
            <a:extLst>
              <a:ext uri="{FF2B5EF4-FFF2-40B4-BE49-F238E27FC236}">
                <a16:creationId xmlns:a16="http://schemas.microsoft.com/office/drawing/2014/main" id="{950DE6A6-1960-4FF2-B0AF-D32011C42E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D05A34-BBC4-44B9-BBB9-1AC9071BBCED}" type="datetime1">
              <a:rPr lang="de-DE" smtClean="0"/>
              <a:t>17.11.2023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755826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745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4078A0B-7CB6-4FA1-BE89-D9187E917E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0325" y="6387338"/>
            <a:ext cx="672075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Datumsplatzhalter 3">
            <a:extLst>
              <a:ext uri="{FF2B5EF4-FFF2-40B4-BE49-F238E27FC236}">
                <a16:creationId xmlns:a16="http://schemas.microsoft.com/office/drawing/2014/main" id="{2C186FEC-8474-40BA-AE42-59F5183D56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74DBC9-F5F8-46E5-8D07-9D991DA64C1F}" type="datetime1">
              <a:rPr lang="de-DE" smtClean="0"/>
              <a:t>17.11.2023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9174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ruggerstras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FD36D218-ADD3-4462-A86B-D147C24305F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87" t="25452" b="-107"/>
          <a:stretch/>
        </p:blipFill>
        <p:spPr>
          <a:xfrm rot="16200000">
            <a:off x="7156992" y="1818381"/>
            <a:ext cx="6858004" cy="322123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479376" y="1426999"/>
            <a:ext cx="8496000" cy="2862322"/>
          </a:xfrm>
          <a:noFill/>
        </p:spPr>
        <p:txBody>
          <a:bodyPr lIns="180000">
            <a:spAutoFit/>
          </a:bodyPr>
          <a:lstStyle>
            <a:lvl1pPr>
              <a:defRPr sz="6000" b="1" cap="all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479376" y="6237312"/>
            <a:ext cx="8496000" cy="370800"/>
          </a:xfrm>
        </p:spPr>
        <p:txBody>
          <a:bodyPr lIns="180000">
            <a:normAutofit/>
          </a:bodyPr>
          <a:lstStyle>
            <a:lvl1pPr marL="0" indent="0" algn="l">
              <a:buNone/>
              <a:defRPr sz="160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Datum/Autor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CE71CD45-CB36-4700-983B-9EF404EBD15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9376" y="4581128"/>
            <a:ext cx="8496000" cy="430887"/>
          </a:xfrm>
          <a:noFill/>
        </p:spPr>
        <p:txBody>
          <a:bodyPr lIns="180000">
            <a:spAutoFit/>
          </a:bodyPr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Untertitel</a:t>
            </a:r>
          </a:p>
        </p:txBody>
      </p:sp>
      <p:pic>
        <p:nvPicPr>
          <p:cNvPr id="8" name="Grafik 7" descr="Ein Bild, das Text enthält.&#10;&#10;Automatisch generierte Beschreibung">
            <a:extLst>
              <a:ext uri="{FF2B5EF4-FFF2-40B4-BE49-F238E27FC236}">
                <a16:creationId xmlns:a16="http://schemas.microsoft.com/office/drawing/2014/main" id="{0C669A02-BB88-4451-8C9E-5EBFD3391A9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8081" y="311314"/>
            <a:ext cx="1350000" cy="841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7409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2">
          <p15:clr>
            <a:srgbClr val="FBAE40"/>
          </p15:clr>
        </p15:guide>
        <p15:guide id="2" orient="horz" pos="98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artinsber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 descr="Ein Bild, das drinnen, Apartmentgebäude enthält.&#10;&#10;Automatisch generierte Beschreibung">
            <a:extLst>
              <a:ext uri="{FF2B5EF4-FFF2-40B4-BE49-F238E27FC236}">
                <a16:creationId xmlns:a16="http://schemas.microsoft.com/office/drawing/2014/main" id="{EFE49C32-D51C-4FE0-BDD9-38EF4D07C10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99" b="38023"/>
          <a:stretch/>
        </p:blipFill>
        <p:spPr>
          <a:xfrm rot="16200000">
            <a:off x="7154690" y="1820687"/>
            <a:ext cx="6858000" cy="321662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479376" y="1426999"/>
            <a:ext cx="8496000" cy="2862322"/>
          </a:xfrm>
          <a:noFill/>
        </p:spPr>
        <p:txBody>
          <a:bodyPr lIns="180000">
            <a:spAutoFit/>
          </a:bodyPr>
          <a:lstStyle>
            <a:lvl1pPr>
              <a:defRPr sz="6000" b="1" cap="all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479376" y="6237312"/>
            <a:ext cx="8496000" cy="370800"/>
          </a:xfrm>
        </p:spPr>
        <p:txBody>
          <a:bodyPr lIns="180000">
            <a:normAutofit/>
          </a:bodyPr>
          <a:lstStyle>
            <a:lvl1pPr marL="0" indent="0" algn="l">
              <a:buNone/>
              <a:defRPr sz="160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Datum/Autor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CE71CD45-CB36-4700-983B-9EF404EBD15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9376" y="4581128"/>
            <a:ext cx="8496000" cy="430887"/>
          </a:xfrm>
          <a:noFill/>
        </p:spPr>
        <p:txBody>
          <a:bodyPr lIns="180000">
            <a:spAutoFit/>
          </a:bodyPr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Untertitel</a:t>
            </a:r>
          </a:p>
        </p:txBody>
      </p:sp>
      <p:pic>
        <p:nvPicPr>
          <p:cNvPr id="8" name="Grafik 7" descr="Ein Bild, das Text enthält.&#10;&#10;Automatisch generierte Beschreibung">
            <a:extLst>
              <a:ext uri="{FF2B5EF4-FFF2-40B4-BE49-F238E27FC236}">
                <a16:creationId xmlns:a16="http://schemas.microsoft.com/office/drawing/2014/main" id="{0C669A02-BB88-4451-8C9E-5EBFD3391A9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8081" y="311314"/>
            <a:ext cx="1350000" cy="841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2953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2">
          <p15:clr>
            <a:srgbClr val="FBAE40"/>
          </p15:clr>
        </p15:guide>
        <p15:guide id="2" orient="horz" pos="98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numCol="1" spcCol="0">
            <a:normAutofit/>
          </a:bodyPr>
          <a:lstStyle>
            <a:lvl1pPr>
              <a:defRPr sz="36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7" name="Inhaltsplatzhalter 2"/>
          <p:cNvSpPr>
            <a:spLocks noGrp="1"/>
          </p:cNvSpPr>
          <p:nvPr>
            <p:ph idx="1" hasCustomPrompt="1"/>
          </p:nvPr>
        </p:nvSpPr>
        <p:spPr>
          <a:xfrm>
            <a:off x="609600" y="1600201"/>
            <a:ext cx="10972800" cy="4525963"/>
          </a:xfr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200"/>
            </a:lvl1pPr>
            <a:lvl2pPr marL="742950" indent="-285750">
              <a:buFont typeface="Arial" panose="020B0604020202020204" pitchFamily="34" charset="0"/>
              <a:buChar char="•"/>
              <a:defRPr sz="2200" b="0"/>
            </a:lvl2pPr>
            <a:lvl3pPr marL="1143000" indent="-228600">
              <a:buFont typeface="Arial" pitchFamily="34" charset="0"/>
              <a:buChar char="•"/>
              <a:defRPr sz="2200" b="0"/>
            </a:lvl3pPr>
            <a:lvl4pPr marL="1714500" indent="-342900">
              <a:buFont typeface="Arial" panose="020B0604020202020204" pitchFamily="34" charset="0"/>
              <a:buChar char="•"/>
              <a:defRPr sz="2000" b="0"/>
            </a:lvl4pPr>
            <a:lvl5pPr marL="2057400" indent="-228600">
              <a:buFont typeface="Arial" panose="020B0604020202020204" pitchFamily="34" charset="0"/>
              <a:buChar char="•"/>
              <a:defRPr sz="2000" b="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2" name="Foliennummernplatzhalter 5">
            <a:extLst>
              <a:ext uri="{FF2B5EF4-FFF2-40B4-BE49-F238E27FC236}">
                <a16:creationId xmlns:a16="http://schemas.microsoft.com/office/drawing/2014/main" id="{40AEA64F-5811-4F7E-8F1C-DC04B8276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0325" y="6387338"/>
            <a:ext cx="672075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4" name="Datumsplatzhalter 3">
            <a:extLst>
              <a:ext uri="{FF2B5EF4-FFF2-40B4-BE49-F238E27FC236}">
                <a16:creationId xmlns:a16="http://schemas.microsoft.com/office/drawing/2014/main" id="{950DE6A6-1960-4FF2-B0AF-D32011C42E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8A01C-D57C-4FA5-B0FC-CEDC1E32BBA5}" type="datetime1">
              <a:rPr lang="de-DE" smtClean="0"/>
              <a:t>17.11.2023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199099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74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7" name="Inhaltsplatzhalter 2"/>
          <p:cNvSpPr>
            <a:spLocks noGrp="1"/>
          </p:cNvSpPr>
          <p:nvPr>
            <p:ph idx="1" hasCustomPrompt="1"/>
          </p:nvPr>
        </p:nvSpPr>
        <p:spPr>
          <a:xfrm>
            <a:off x="609600" y="1600201"/>
            <a:ext cx="5294379" cy="4525963"/>
          </a:xfr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200"/>
            </a:lvl1pPr>
            <a:lvl2pPr marL="742950" indent="-285750">
              <a:buFont typeface="Arial" panose="020B0604020202020204" pitchFamily="34" charset="0"/>
              <a:buChar char="•"/>
              <a:defRPr sz="2200" b="0"/>
            </a:lvl2pPr>
            <a:lvl3pPr marL="1143000" indent="-228600">
              <a:buFont typeface="Arial" pitchFamily="34" charset="0"/>
              <a:buChar char="•"/>
              <a:defRPr sz="2200" b="0"/>
            </a:lvl3pPr>
            <a:lvl4pPr marL="1714500" indent="-342900">
              <a:buFont typeface="Arial" panose="020B0604020202020204" pitchFamily="34" charset="0"/>
              <a:buChar char="•"/>
              <a:defRPr sz="2000" b="0"/>
            </a:lvl4pPr>
            <a:lvl5pPr marL="2057400" indent="-228600">
              <a:buFont typeface="Arial" panose="020B0604020202020204" pitchFamily="34" charset="0"/>
              <a:buChar char="•"/>
              <a:defRPr sz="2000" b="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0" name="Inhaltsplatzhalter 2"/>
          <p:cNvSpPr>
            <a:spLocks noGrp="1"/>
          </p:cNvSpPr>
          <p:nvPr>
            <p:ph idx="13" hasCustomPrompt="1"/>
          </p:nvPr>
        </p:nvSpPr>
        <p:spPr>
          <a:xfrm>
            <a:off x="6192011" y="1598246"/>
            <a:ext cx="5390389" cy="4525963"/>
          </a:xfr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200"/>
            </a:lvl1pPr>
            <a:lvl2pPr marL="742950" indent="-285750">
              <a:buFont typeface="Arial" panose="020B0604020202020204" pitchFamily="34" charset="0"/>
              <a:buChar char="•"/>
              <a:defRPr sz="2200" b="0"/>
            </a:lvl2pPr>
            <a:lvl3pPr marL="1143000" indent="-228600">
              <a:buFont typeface="Arial" pitchFamily="34" charset="0"/>
              <a:buChar char="•"/>
              <a:defRPr sz="2200" b="0"/>
            </a:lvl3pPr>
            <a:lvl4pPr marL="1714500" indent="-342900">
              <a:buFont typeface="Arial" panose="020B0604020202020204" pitchFamily="34" charset="0"/>
              <a:buChar char="•"/>
              <a:defRPr sz="2000" b="0"/>
            </a:lvl4pPr>
            <a:lvl5pPr marL="2057400" indent="-228600">
              <a:buFont typeface="Arial" panose="020B0604020202020204" pitchFamily="34" charset="0"/>
              <a:buChar char="•"/>
              <a:defRPr sz="2000" b="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2" name="Foliennummernplatzhalter 5">
            <a:extLst>
              <a:ext uri="{FF2B5EF4-FFF2-40B4-BE49-F238E27FC236}">
                <a16:creationId xmlns:a16="http://schemas.microsoft.com/office/drawing/2014/main" id="{40AEA64F-5811-4F7E-8F1C-DC04B8276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0325" y="6387338"/>
            <a:ext cx="672075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4" name="Datumsplatzhalter 3">
            <a:extLst>
              <a:ext uri="{FF2B5EF4-FFF2-40B4-BE49-F238E27FC236}">
                <a16:creationId xmlns:a16="http://schemas.microsoft.com/office/drawing/2014/main" id="{950DE6A6-1960-4FF2-B0AF-D32011C42E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D5A8AC-0B6C-42D7-81FB-576E656C3C7D}" type="datetime1">
              <a:rPr lang="de-DE" smtClean="0"/>
              <a:t>17.11.2023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828539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745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 Inhalte mit Überschrift/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09600" y="2174875"/>
            <a:ext cx="5386917" cy="3951288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6916" cy="639762"/>
          </a:xfrm>
        </p:spPr>
        <p:txBody>
          <a:bodyPr anchor="b">
            <a:no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6193369" y="2174875"/>
            <a:ext cx="5386916" cy="3951288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4" name="Foliennummernplatzhalter 5">
            <a:extLst>
              <a:ext uri="{FF2B5EF4-FFF2-40B4-BE49-F238E27FC236}">
                <a16:creationId xmlns:a16="http://schemas.microsoft.com/office/drawing/2014/main" id="{6DC8852E-9C99-4C7F-B800-69955F97F47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910325" y="6387338"/>
            <a:ext cx="672075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5" name="Datumsplatzhalter 3">
            <a:extLst>
              <a:ext uri="{FF2B5EF4-FFF2-40B4-BE49-F238E27FC236}">
                <a16:creationId xmlns:a16="http://schemas.microsoft.com/office/drawing/2014/main" id="{E3F29292-3D96-4621-9AFF-28E6AA6E081D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40AFA-2CCC-479A-8D66-AAEC6DD948DF}" type="datetime1">
              <a:rPr lang="de-DE" smtClean="0"/>
              <a:t>17.11.2023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5404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609600" y="1600201"/>
            <a:ext cx="6710536" cy="4525963"/>
          </a:xfr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200">
                <a:latin typeface="Arial" pitchFamily="34" charset="0"/>
                <a:cs typeface="Arial" pitchFamily="34" charset="0"/>
              </a:defRPr>
            </a:lvl1pPr>
            <a:lvl2pPr marL="800100" indent="-342900">
              <a:buFont typeface="Arial" panose="020B0604020202020204" pitchFamily="34" charset="0"/>
              <a:buChar char="•"/>
              <a:defRPr sz="2200" b="0">
                <a:latin typeface="Arial" pitchFamily="34" charset="0"/>
                <a:cs typeface="Arial" pitchFamily="34" charset="0"/>
              </a:defRPr>
            </a:lvl2pPr>
            <a:lvl3pPr marL="1257300" indent="-342900">
              <a:buFont typeface="Arial" panose="020B0604020202020204" pitchFamily="34" charset="0"/>
              <a:buChar char="•"/>
              <a:defRPr sz="2200" b="0">
                <a:latin typeface="Arial" pitchFamily="34" charset="0"/>
                <a:cs typeface="Arial" pitchFamily="34" charset="0"/>
              </a:defRPr>
            </a:lvl3pPr>
            <a:lvl4pPr marL="1371600" indent="0">
              <a:buFont typeface="Arial" panose="020B0604020202020204" pitchFamily="34" charset="0"/>
              <a:buNone/>
              <a:defRPr sz="2000" b="0">
                <a:latin typeface="Arial" pitchFamily="34" charset="0"/>
                <a:cs typeface="Arial" pitchFamily="34" charset="0"/>
              </a:defRPr>
            </a:lvl4pPr>
            <a:lvl5pPr marL="1828800" indent="0">
              <a:buFont typeface="Arial" panose="020B0604020202020204" pitchFamily="34" charset="0"/>
              <a:buNone/>
              <a:defRPr sz="2000" b="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9" name="Foliennummernplatzhalter 5">
            <a:extLst>
              <a:ext uri="{FF2B5EF4-FFF2-40B4-BE49-F238E27FC236}">
                <a16:creationId xmlns:a16="http://schemas.microsoft.com/office/drawing/2014/main" id="{44ED3EDB-E0A4-4641-BF5E-A63AA7327B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0325" y="6387338"/>
            <a:ext cx="672075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Datumsplatzhalter 3">
            <a:extLst>
              <a:ext uri="{FF2B5EF4-FFF2-40B4-BE49-F238E27FC236}">
                <a16:creationId xmlns:a16="http://schemas.microsoft.com/office/drawing/2014/main" id="{FA55BE85-AEB2-4E73-A656-95438481E1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71AB8-C813-4622-94D7-4E32650762C1}" type="datetime1">
              <a:rPr lang="de-DE" smtClean="0"/>
              <a:t>17.11.2023</a:t>
            </a:fld>
            <a:endParaRPr lang="de-CH" dirty="0"/>
          </a:p>
        </p:txBody>
      </p:sp>
      <p:sp>
        <p:nvSpPr>
          <p:cNvPr id="5" name="Bildplatzhalter 4">
            <a:extLst>
              <a:ext uri="{FF2B5EF4-FFF2-40B4-BE49-F238E27FC236}">
                <a16:creationId xmlns:a16="http://schemas.microsoft.com/office/drawing/2014/main" id="{DD48A242-89CF-4E06-983F-6D441A9BA27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320136" y="1600200"/>
            <a:ext cx="4247977" cy="4525963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292237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287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2 Bilder ho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609600" y="1600201"/>
            <a:ext cx="6710536" cy="4525963"/>
          </a:xfr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200">
                <a:latin typeface="Arial" pitchFamily="34" charset="0"/>
                <a:cs typeface="Arial" pitchFamily="34" charset="0"/>
              </a:defRPr>
            </a:lvl1pPr>
            <a:lvl2pPr marL="800100" indent="-342900">
              <a:buFont typeface="Arial" panose="020B0604020202020204" pitchFamily="34" charset="0"/>
              <a:buChar char="•"/>
              <a:defRPr sz="2200" b="0">
                <a:latin typeface="Arial" pitchFamily="34" charset="0"/>
                <a:cs typeface="Arial" pitchFamily="34" charset="0"/>
              </a:defRPr>
            </a:lvl2pPr>
            <a:lvl3pPr marL="1257300" indent="-342900">
              <a:buFont typeface="Arial" panose="020B0604020202020204" pitchFamily="34" charset="0"/>
              <a:buChar char="•"/>
              <a:defRPr sz="2200" b="0">
                <a:latin typeface="Arial" pitchFamily="34" charset="0"/>
                <a:cs typeface="Arial" pitchFamily="34" charset="0"/>
              </a:defRPr>
            </a:lvl3pPr>
            <a:lvl4pPr marL="1371600" indent="0">
              <a:buFont typeface="Arial" panose="020B0604020202020204" pitchFamily="34" charset="0"/>
              <a:buNone/>
              <a:defRPr sz="2000" b="0">
                <a:latin typeface="Arial" pitchFamily="34" charset="0"/>
                <a:cs typeface="Arial" pitchFamily="34" charset="0"/>
              </a:defRPr>
            </a:lvl4pPr>
            <a:lvl5pPr marL="1828800" indent="0">
              <a:buFont typeface="Arial" panose="020B0604020202020204" pitchFamily="34" charset="0"/>
              <a:buNone/>
              <a:defRPr sz="2000" b="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9" name="Foliennummernplatzhalter 5">
            <a:extLst>
              <a:ext uri="{FF2B5EF4-FFF2-40B4-BE49-F238E27FC236}">
                <a16:creationId xmlns:a16="http://schemas.microsoft.com/office/drawing/2014/main" id="{44ED3EDB-E0A4-4641-BF5E-A63AA7327B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0325" y="6387338"/>
            <a:ext cx="672075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Datumsplatzhalter 3">
            <a:extLst>
              <a:ext uri="{FF2B5EF4-FFF2-40B4-BE49-F238E27FC236}">
                <a16:creationId xmlns:a16="http://schemas.microsoft.com/office/drawing/2014/main" id="{FA55BE85-AEB2-4E73-A656-95438481E1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201A7-7152-44C1-BF9D-67F589E9587D}" type="datetime1">
              <a:rPr lang="de-DE" smtClean="0"/>
              <a:t>17.11.2023</a:t>
            </a:fld>
            <a:endParaRPr lang="de-CH" dirty="0"/>
          </a:p>
        </p:txBody>
      </p:sp>
      <p:sp>
        <p:nvSpPr>
          <p:cNvPr id="5" name="Bildplatzhalter 4">
            <a:extLst>
              <a:ext uri="{FF2B5EF4-FFF2-40B4-BE49-F238E27FC236}">
                <a16:creationId xmlns:a16="http://schemas.microsoft.com/office/drawing/2014/main" id="{DD48A242-89CF-4E06-983F-6D441A9BA27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494837" y="1600201"/>
            <a:ext cx="2087563" cy="4525963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8" name="Bildplatzhalter 4">
            <a:extLst>
              <a:ext uri="{FF2B5EF4-FFF2-40B4-BE49-F238E27FC236}">
                <a16:creationId xmlns:a16="http://schemas.microsoft.com/office/drawing/2014/main" id="{2B7D3208-DC3F-4621-B5AC-7541B19462F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320136" y="1600201"/>
            <a:ext cx="2016224" cy="4525963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246169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46">
          <p15:clr>
            <a:srgbClr val="FBAE40"/>
          </p15:clr>
        </p15:guide>
        <p15:guide id="2" pos="683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2 Bilder qu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609600" y="1600201"/>
            <a:ext cx="6710536" cy="4525963"/>
          </a:xfr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200">
                <a:latin typeface="Arial" pitchFamily="34" charset="0"/>
                <a:cs typeface="Arial" pitchFamily="34" charset="0"/>
              </a:defRPr>
            </a:lvl1pPr>
            <a:lvl2pPr marL="800100" indent="-342900">
              <a:buFont typeface="Arial" panose="020B0604020202020204" pitchFamily="34" charset="0"/>
              <a:buChar char="•"/>
              <a:defRPr sz="2200" b="0">
                <a:latin typeface="Arial" pitchFamily="34" charset="0"/>
                <a:cs typeface="Arial" pitchFamily="34" charset="0"/>
              </a:defRPr>
            </a:lvl2pPr>
            <a:lvl3pPr marL="1257300" indent="-342900">
              <a:buFont typeface="Arial" panose="020B0604020202020204" pitchFamily="34" charset="0"/>
              <a:buChar char="•"/>
              <a:defRPr sz="2200" b="0">
                <a:latin typeface="Arial" pitchFamily="34" charset="0"/>
                <a:cs typeface="Arial" pitchFamily="34" charset="0"/>
              </a:defRPr>
            </a:lvl3pPr>
            <a:lvl4pPr marL="1371600" indent="0">
              <a:buFont typeface="Arial" panose="020B0604020202020204" pitchFamily="34" charset="0"/>
              <a:buNone/>
              <a:defRPr sz="2000" b="0">
                <a:latin typeface="Arial" pitchFamily="34" charset="0"/>
                <a:cs typeface="Arial" pitchFamily="34" charset="0"/>
              </a:defRPr>
            </a:lvl4pPr>
            <a:lvl5pPr marL="1828800" indent="0">
              <a:buFont typeface="Arial" panose="020B0604020202020204" pitchFamily="34" charset="0"/>
              <a:buNone/>
              <a:defRPr sz="2000" b="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9" name="Foliennummernplatzhalter 5">
            <a:extLst>
              <a:ext uri="{FF2B5EF4-FFF2-40B4-BE49-F238E27FC236}">
                <a16:creationId xmlns:a16="http://schemas.microsoft.com/office/drawing/2014/main" id="{44ED3EDB-E0A4-4641-BF5E-A63AA7327B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0325" y="6387338"/>
            <a:ext cx="672075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Datumsplatzhalter 3">
            <a:extLst>
              <a:ext uri="{FF2B5EF4-FFF2-40B4-BE49-F238E27FC236}">
                <a16:creationId xmlns:a16="http://schemas.microsoft.com/office/drawing/2014/main" id="{FA55BE85-AEB2-4E73-A656-95438481E1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BD7275-3A71-496E-A9D6-4D82B1A23967}" type="datetime1">
              <a:rPr lang="de-DE" smtClean="0"/>
              <a:t>17.11.2023</a:t>
            </a:fld>
            <a:endParaRPr lang="de-CH" dirty="0"/>
          </a:p>
        </p:txBody>
      </p:sp>
      <p:sp>
        <p:nvSpPr>
          <p:cNvPr id="5" name="Bildplatzhalter 4">
            <a:extLst>
              <a:ext uri="{FF2B5EF4-FFF2-40B4-BE49-F238E27FC236}">
                <a16:creationId xmlns:a16="http://schemas.microsoft.com/office/drawing/2014/main" id="{DD48A242-89CF-4E06-983F-6D441A9BA27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338764" y="3933825"/>
            <a:ext cx="4247977" cy="2192339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8" name="Bildplatzhalter 4">
            <a:extLst>
              <a:ext uri="{FF2B5EF4-FFF2-40B4-BE49-F238E27FC236}">
                <a16:creationId xmlns:a16="http://schemas.microsoft.com/office/drawing/2014/main" id="{2B7D3208-DC3F-4621-B5AC-7541B19462F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320136" y="1611923"/>
            <a:ext cx="4247977" cy="217744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763716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287">
          <p15:clr>
            <a:srgbClr val="FBAE40"/>
          </p15:clr>
        </p15:guide>
        <p15:guide id="2" orient="horz" pos="2387">
          <p15:clr>
            <a:srgbClr val="FBAE40"/>
          </p15:clr>
        </p15:guide>
        <p15:guide id="3" orient="horz" pos="247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910325" y="6387338"/>
            <a:ext cx="672075" cy="365125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7DD1BF-7A08-4D19-B374-AB926C89F5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CC93E5-2BD5-42EC-9445-8D11BA8ED008}" type="datetime1">
              <a:rPr lang="de-DE" smtClean="0"/>
              <a:t>17.11.2023</a:t>
            </a:fld>
            <a:endParaRPr lang="de-CH" dirty="0"/>
          </a:p>
        </p:txBody>
      </p:sp>
      <p:pic>
        <p:nvPicPr>
          <p:cNvPr id="7" name="Grafik 6" descr="Ein Bild, das Text enthält.&#10;&#10;Automatisch generierte Beschreibung">
            <a:extLst>
              <a:ext uri="{FF2B5EF4-FFF2-40B4-BE49-F238E27FC236}">
                <a16:creationId xmlns:a16="http://schemas.microsoft.com/office/drawing/2014/main" id="{A8F72A0E-D27A-4C19-AB5B-E15FEE63059F}"/>
              </a:ext>
            </a:extLst>
          </p:cNvPr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8081" y="311314"/>
            <a:ext cx="1350000" cy="841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502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  <p:sldLayoutId id="2147483668" r:id="rId18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514350" indent="-51435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37160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82880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11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Symbol" pitchFamily="18" charset="2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indent="0" algn="l" defTabSz="914400" rtl="0" eaLnBrk="1" latinLnBrk="0" hangingPunct="1">
        <a:spcBef>
          <a:spcPct val="20000"/>
        </a:spcBef>
        <a:buFont typeface="Symbol" pitchFamily="18" charset="2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Symbol" pitchFamily="18" charset="2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Symbol" pitchFamily="18" charset="2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57AD65-7718-A5A6-E38D-6904E4C4E9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9376" y="1888663"/>
            <a:ext cx="8496000" cy="1938992"/>
          </a:xfrm>
        </p:spPr>
        <p:txBody>
          <a:bodyPr/>
          <a:lstStyle/>
          <a:p>
            <a:r>
              <a:rPr lang="de-CH" dirty="0"/>
              <a:t>Programmier-</a:t>
            </a:r>
            <a:br>
              <a:rPr lang="de-CH" dirty="0"/>
            </a:br>
            <a:r>
              <a:rPr lang="de-CH" dirty="0"/>
              <a:t>Projekt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FDF4ED0-561C-1A93-B992-1A89A9F346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10.11.2023 / Adrian Schmid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4627E1D9-C7CC-A5E7-3D52-30B179510AE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CH" dirty="0"/>
              <a:t>M319 &amp; M431</a:t>
            </a:r>
          </a:p>
        </p:txBody>
      </p:sp>
    </p:spTree>
    <p:extLst>
      <p:ext uri="{BB962C8B-B14F-4D97-AF65-F5344CB8AC3E}">
        <p14:creationId xmlns:p14="http://schemas.microsoft.com/office/powerpoint/2010/main" val="2697678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18EC12-17AE-1CA8-A62E-AC8EA11B0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 anchor="ctr">
            <a:normAutofit/>
          </a:bodyPr>
          <a:lstStyle/>
          <a:p>
            <a:r>
              <a:rPr lang="de-CH" dirty="0"/>
              <a:t>Inhalt und Ziele des Projekts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13C185-40FC-C2F1-9158-276371390A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5774432" cy="4525963"/>
          </a:xfrm>
        </p:spPr>
        <p:txBody>
          <a:bodyPr>
            <a:normAutofit lnSpcReduction="10000"/>
          </a:bodyPr>
          <a:lstStyle/>
          <a:p>
            <a:r>
              <a:rPr lang="de-CH" dirty="0"/>
              <a:t>Modul 431 und 319 vertiefen und erweitern</a:t>
            </a:r>
          </a:p>
          <a:p>
            <a:r>
              <a:rPr lang="de-CH" dirty="0"/>
              <a:t>Projekt umsetzen aus einem Fachbereich (nicht Informatik)</a:t>
            </a:r>
          </a:p>
          <a:p>
            <a:endParaRPr lang="de-CH" dirty="0"/>
          </a:p>
          <a:p>
            <a:r>
              <a:rPr lang="de-CH" dirty="0"/>
              <a:t>Ziele</a:t>
            </a:r>
          </a:p>
          <a:p>
            <a:pPr lvl="1"/>
            <a:r>
              <a:rPr lang="de-CH" dirty="0"/>
              <a:t>Sie können ein Projekt nach IPERKA durchführen.</a:t>
            </a:r>
          </a:p>
          <a:p>
            <a:pPr lvl="1"/>
            <a:r>
              <a:rPr lang="de-CH" dirty="0"/>
              <a:t>Sie können eine einfache Applikation mit prozeduraler Programmierung erstellen.</a:t>
            </a:r>
          </a:p>
          <a:p>
            <a:pPr lvl="1"/>
            <a:r>
              <a:rPr lang="de-CH" dirty="0"/>
              <a:t>Sie können zwei neue Aspekte des Programmierens anwenden.</a:t>
            </a:r>
          </a:p>
          <a:p>
            <a:endParaRPr lang="de-CH" dirty="0"/>
          </a:p>
        </p:txBody>
      </p:sp>
      <p:pic>
        <p:nvPicPr>
          <p:cNvPr id="6" name="Grafik 5" descr="Ein Bild, das Text, Schild, draußen, drehen enthält.&#10;&#10;Automatisch generierte Beschreibung">
            <a:extLst>
              <a:ext uri="{FF2B5EF4-FFF2-40B4-BE49-F238E27FC236}">
                <a16:creationId xmlns:a16="http://schemas.microsoft.com/office/drawing/2014/main" id="{A62D71B5-BE36-1592-FD45-CB5868FE587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4235" y="1598246"/>
            <a:ext cx="4665941" cy="4525963"/>
          </a:xfrm>
          <a:prstGeom prst="rect">
            <a:avLst/>
          </a:prstGeom>
          <a:noFill/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3142870-A22C-7271-E7CD-048C2DBB34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0325" y="6387338"/>
            <a:ext cx="672075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6C6AE60A-B69C-4790-82F7-3882EDF23186}" type="slidenum">
              <a:rPr lang="de-DE" smtClean="0"/>
              <a:pPr>
                <a:spcAft>
                  <a:spcPts val="600"/>
                </a:spcAft>
              </a:pPr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0565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2E1744-D797-6D6F-949E-0BFC12362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35224"/>
            <a:ext cx="10972800" cy="1143000"/>
          </a:xfrm>
        </p:spPr>
        <p:txBody>
          <a:bodyPr/>
          <a:lstStyle/>
          <a:p>
            <a:r>
              <a:rPr lang="de-CH" dirty="0"/>
              <a:t>Informieren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439AB4-2238-0FE6-52C3-3473A82DE0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CH" dirty="0"/>
              <a:t>Auftragsbeschreibung verstehen</a:t>
            </a:r>
          </a:p>
          <a:p>
            <a:r>
              <a:rPr lang="de-CH" dirty="0"/>
              <a:t>Informationen sortieren und ordnen (</a:t>
            </a:r>
            <a:r>
              <a:rPr lang="de-CH" dirty="0">
                <a:sym typeface="Wingdings" panose="05000000000000000000" pitchFamily="2" charset="2"/>
              </a:rPr>
              <a:t> evtl. mit Mindmap, Concept-</a:t>
            </a:r>
            <a:r>
              <a:rPr lang="de-CH" dirty="0" err="1">
                <a:sym typeface="Wingdings" panose="05000000000000000000" pitchFamily="2" charset="2"/>
              </a:rPr>
              <a:t>Map</a:t>
            </a:r>
            <a:r>
              <a:rPr lang="de-CH" dirty="0">
                <a:sym typeface="Wingdings" panose="05000000000000000000" pitchFamily="2" charset="2"/>
              </a:rPr>
              <a:t>)</a:t>
            </a:r>
            <a:endParaRPr lang="de-CH" dirty="0"/>
          </a:p>
          <a:p>
            <a:r>
              <a:rPr lang="de-CH" dirty="0"/>
              <a:t>Unklarheiten festhalten, Fragen an Auftraggeber formulieren und klären</a:t>
            </a:r>
          </a:p>
          <a:p>
            <a:r>
              <a:rPr lang="de-CH" dirty="0"/>
              <a:t>Anforderungsanalyse durchführen und Anforderungen festhalten</a:t>
            </a:r>
          </a:p>
          <a:p>
            <a:r>
              <a:rPr lang="de-CH" dirty="0"/>
              <a:t>Neue Inhalte bzgl. Programmieren abklären</a:t>
            </a:r>
          </a:p>
          <a:p>
            <a:r>
              <a:rPr lang="de-CH" dirty="0"/>
              <a:t>Projektorganisation und Rollen festlegen</a:t>
            </a:r>
          </a:p>
          <a:p>
            <a:r>
              <a:rPr lang="de-CH" dirty="0">
                <a:latin typeface="Arial"/>
                <a:cs typeface="Arial"/>
              </a:rPr>
              <a:t>Dokumentation vorbereiten (in Modul 431 bereits erstellt)</a:t>
            </a:r>
            <a:endParaRPr lang="de-CH" dirty="0"/>
          </a:p>
          <a:p>
            <a:pPr lvl="1"/>
            <a:r>
              <a:rPr lang="de-CH" dirty="0">
                <a:latin typeface="Arial"/>
                <a:cs typeface="Arial"/>
              </a:rPr>
              <a:t>Projektdokumentation</a:t>
            </a:r>
          </a:p>
          <a:p>
            <a:pPr lvl="1"/>
            <a:r>
              <a:rPr lang="de-CH" dirty="0">
                <a:latin typeface="Arial"/>
                <a:cs typeface="Arial"/>
              </a:rPr>
              <a:t>Terminplan</a:t>
            </a:r>
          </a:p>
          <a:p>
            <a:pPr lvl="1"/>
            <a:r>
              <a:rPr lang="de-CH" dirty="0">
                <a:latin typeface="Arial"/>
                <a:cs typeface="Arial"/>
              </a:rPr>
              <a:t>evtl. To-Do-Liste 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7C7CAB0-5B69-C1D2-D5F5-673B728F2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19220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DA4094-E52F-DCD8-E67D-FB637C5E2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 anchor="ctr">
            <a:normAutofit/>
          </a:bodyPr>
          <a:lstStyle/>
          <a:p>
            <a:r>
              <a:rPr lang="de-CH" dirty="0"/>
              <a:t>Planen &amp; Entscheiden</a:t>
            </a:r>
          </a:p>
        </p:txBody>
      </p:sp>
      <p:pic>
        <p:nvPicPr>
          <p:cNvPr id="6" name="Picture 5" descr="Logo&#10;&#10;Description automatically generated with medium confidence">
            <a:extLst>
              <a:ext uri="{FF2B5EF4-FFF2-40B4-BE49-F238E27FC236}">
                <a16:creationId xmlns:a16="http://schemas.microsoft.com/office/drawing/2014/main" id="{714CAFFF-B7E5-8FC9-1D64-F43C3E9FD0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532" y="1600201"/>
            <a:ext cx="4186515" cy="4525963"/>
          </a:xfrm>
          <a:prstGeom prst="rect">
            <a:avLst/>
          </a:prstGeom>
          <a:noFill/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26487F-65F7-8470-158F-2DCC473BB6B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192011" y="1598246"/>
            <a:ext cx="5390389" cy="4525963"/>
          </a:xfrm>
        </p:spPr>
        <p:txBody>
          <a:bodyPr>
            <a:normAutofit/>
          </a:bodyPr>
          <a:lstStyle/>
          <a:p>
            <a:r>
              <a:rPr lang="de-CH" dirty="0"/>
              <a:t>Vorgehen festlegen</a:t>
            </a:r>
          </a:p>
          <a:p>
            <a:r>
              <a:rPr lang="de-CH" dirty="0"/>
              <a:t>Terminplan erstellen (</a:t>
            </a:r>
            <a:r>
              <a:rPr lang="de-CH" dirty="0">
                <a:sym typeface="Wingdings" panose="05000000000000000000" pitchFamily="2" charset="2"/>
              </a:rPr>
              <a:t></a:t>
            </a:r>
            <a:r>
              <a:rPr lang="de-CH" dirty="0"/>
              <a:t> Meilensteine, Abgabe/Präsentationstermin)</a:t>
            </a:r>
          </a:p>
          <a:p>
            <a:r>
              <a:rPr lang="de-CH" dirty="0"/>
              <a:t>Anforderungsanalyse mit Auftraggeber besprechen (</a:t>
            </a:r>
            <a:r>
              <a:rPr lang="de-CH" dirty="0">
                <a:sym typeface="Wingdings" panose="05000000000000000000" pitchFamily="2" charset="2"/>
              </a:rPr>
              <a:t></a:t>
            </a:r>
            <a:r>
              <a:rPr lang="de-CH" dirty="0"/>
              <a:t> Entscheid für Umsetzung)</a:t>
            </a:r>
          </a:p>
          <a:p>
            <a:r>
              <a:rPr lang="de-CH" dirty="0"/>
              <a:t>Arbeitspakete definieren und Aufgaben innerhalb Gruppe verteilen</a:t>
            </a:r>
          </a:p>
          <a:p>
            <a:r>
              <a:rPr lang="de-CH" dirty="0"/>
              <a:t>Testfallspezifikationen erstellen</a:t>
            </a:r>
          </a:p>
          <a:p>
            <a:endParaRPr lang="de-CH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7D2F4F8-E7CC-475B-C261-295A670796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0325" y="6387338"/>
            <a:ext cx="672075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6C6AE60A-B69C-4790-82F7-3882EDF23186}" type="slidenum">
              <a:rPr lang="de-DE" smtClean="0"/>
              <a:pPr>
                <a:spcAft>
                  <a:spcPts val="600"/>
                </a:spcAft>
              </a:pPr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3693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B7496F-FB0D-0C45-AE73-701B3704B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 anchor="ctr">
            <a:normAutofit/>
          </a:bodyPr>
          <a:lstStyle/>
          <a:p>
            <a:r>
              <a:rPr lang="de-CH" dirty="0"/>
              <a:t>Realisieren &amp; Kontrollieren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7DF016-ED2E-A315-F242-57C832DE09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5294379" cy="4525963"/>
          </a:xfrm>
        </p:spPr>
        <p:txBody>
          <a:bodyPr>
            <a:normAutofit/>
          </a:bodyPr>
          <a:lstStyle/>
          <a:p>
            <a:r>
              <a:rPr lang="de-CH" dirty="0"/>
              <a:t>Programmieren der Lösung</a:t>
            </a:r>
          </a:p>
          <a:p>
            <a:r>
              <a:rPr lang="de-CH" dirty="0"/>
              <a:t>Kontrollieren mit Testprotokoll und Testbericht</a:t>
            </a:r>
          </a:p>
        </p:txBody>
      </p:sp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23D82AE0-D7E9-0EC5-C2ED-36EEDDCE18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2708" b="-2"/>
          <a:stretch/>
        </p:blipFill>
        <p:spPr>
          <a:xfrm>
            <a:off x="6192011" y="1598246"/>
            <a:ext cx="5390389" cy="4525963"/>
          </a:xfrm>
          <a:prstGeom prst="rect">
            <a:avLst/>
          </a:prstGeom>
          <a:noFill/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18FBAB2-13A5-DB76-650A-E6D56DF2AD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0325" y="6387338"/>
            <a:ext cx="672075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6C6AE60A-B69C-4790-82F7-3882EDF23186}" type="slidenum">
              <a:rPr lang="de-DE" smtClean="0"/>
              <a:pPr>
                <a:spcAft>
                  <a:spcPts val="600"/>
                </a:spcAft>
              </a:pPr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5392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CFAAA2-E882-1CA5-9434-AAE43A071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 anchor="ctr">
            <a:normAutofit/>
          </a:bodyPr>
          <a:lstStyle/>
          <a:p>
            <a:r>
              <a:rPr lang="de-CH" dirty="0"/>
              <a:t>Auswerten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2622973-47BC-ABFD-7EC2-D7BE14E58F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0325" y="6387338"/>
            <a:ext cx="672075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6C6AE60A-B69C-4790-82F7-3882EDF23186}" type="slidenum">
              <a:rPr lang="de-DE" smtClean="0"/>
              <a:pPr>
                <a:spcAft>
                  <a:spcPts val="600"/>
                </a:spcAft>
              </a:pPr>
              <a:t>6</a:t>
            </a:fld>
            <a:endParaRPr lang="de-DE"/>
          </a:p>
        </p:txBody>
      </p:sp>
      <p:graphicFrame>
        <p:nvGraphicFramePr>
          <p:cNvPr id="6" name="Inhaltsplatzhalter 2">
            <a:extLst>
              <a:ext uri="{FF2B5EF4-FFF2-40B4-BE49-F238E27FC236}">
                <a16:creationId xmlns:a16="http://schemas.microsoft.com/office/drawing/2014/main" id="{90FE16F7-2A08-4C3B-3268-2816E31C1D9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09600" y="1600201"/>
          <a:ext cx="109728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72138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4C7CA2-F550-657B-331D-CB5AD3931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Ablauf Programmierprojekt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00485AB-7B61-5ACE-32DC-8FBFA6D1C4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74533E5-D7B4-5046-A860-636C8E4C93F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7C8A01C-D57C-4FA5-B0FC-CEDC1E32BBA5}" type="datetime1">
              <a:rPr lang="de-DE" smtClean="0"/>
              <a:t>17.11.2023</a:t>
            </a:fld>
            <a:endParaRPr lang="de-CH" dirty="0"/>
          </a:p>
        </p:txBody>
      </p:sp>
      <p:graphicFrame>
        <p:nvGraphicFramePr>
          <p:cNvPr id="8" name="Inhaltsplatzhalter 7">
            <a:extLst>
              <a:ext uri="{FF2B5EF4-FFF2-40B4-BE49-F238E27FC236}">
                <a16:creationId xmlns:a16="http://schemas.microsoft.com/office/drawing/2014/main" id="{B1663671-E5A2-4BE7-7B20-3D0A487C2F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4488228"/>
              </p:ext>
            </p:extLst>
          </p:nvPr>
        </p:nvGraphicFramePr>
        <p:xfrm>
          <a:off x="587266" y="1245730"/>
          <a:ext cx="10995134" cy="512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6894">
                  <a:extLst>
                    <a:ext uri="{9D8B030D-6E8A-4147-A177-3AD203B41FA5}">
                      <a16:colId xmlns:a16="http://schemas.microsoft.com/office/drawing/2014/main" val="139898155"/>
                    </a:ext>
                  </a:extLst>
                </a:gridCol>
                <a:gridCol w="2194560">
                  <a:extLst>
                    <a:ext uri="{9D8B030D-6E8A-4147-A177-3AD203B41FA5}">
                      <a16:colId xmlns:a16="http://schemas.microsoft.com/office/drawing/2014/main" val="3043929675"/>
                    </a:ext>
                  </a:extLst>
                </a:gridCol>
                <a:gridCol w="2194560">
                  <a:extLst>
                    <a:ext uri="{9D8B030D-6E8A-4147-A177-3AD203B41FA5}">
                      <a16:colId xmlns:a16="http://schemas.microsoft.com/office/drawing/2014/main" val="1956721593"/>
                    </a:ext>
                  </a:extLst>
                </a:gridCol>
                <a:gridCol w="2194560">
                  <a:extLst>
                    <a:ext uri="{9D8B030D-6E8A-4147-A177-3AD203B41FA5}">
                      <a16:colId xmlns:a16="http://schemas.microsoft.com/office/drawing/2014/main" val="468205612"/>
                    </a:ext>
                  </a:extLst>
                </a:gridCol>
                <a:gridCol w="2194560">
                  <a:extLst>
                    <a:ext uri="{9D8B030D-6E8A-4147-A177-3AD203B41FA5}">
                      <a16:colId xmlns:a16="http://schemas.microsoft.com/office/drawing/2014/main" val="42712080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10.11.2023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17.11.2023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24.11.2023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01.12.2023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08.12.2023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2660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Einführung</a:t>
                      </a:r>
                    </a:p>
                    <a:p>
                      <a:r>
                        <a:rPr lang="de-CH" dirty="0"/>
                        <a:t>Gruppen bilden</a:t>
                      </a:r>
                    </a:p>
                    <a:p>
                      <a:r>
                        <a:rPr lang="de-CH" dirty="0"/>
                        <a:t>Projektzuteilung</a:t>
                      </a:r>
                    </a:p>
                    <a:p>
                      <a:endParaRPr lang="de-CH" dirty="0"/>
                    </a:p>
                    <a:p>
                      <a:r>
                        <a:rPr lang="de-CH" b="1" dirty="0"/>
                        <a:t>I</a:t>
                      </a:r>
                      <a:r>
                        <a:rPr lang="de-CH" dirty="0"/>
                        <a:t>nformieren</a:t>
                      </a:r>
                    </a:p>
                    <a:p>
                      <a:r>
                        <a:rPr lang="de-CH" b="1" dirty="0"/>
                        <a:t>P</a:t>
                      </a:r>
                      <a:r>
                        <a:rPr lang="de-CH" dirty="0"/>
                        <a:t>lanen</a:t>
                      </a:r>
                    </a:p>
                    <a:p>
                      <a:endParaRPr lang="de-CH" dirty="0"/>
                    </a:p>
                    <a:p>
                      <a:r>
                        <a:rPr lang="de-CH" b="0" dirty="0"/>
                        <a:t>Lehrperson bei Fragen kontaktieren</a:t>
                      </a:r>
                    </a:p>
                    <a:p>
                      <a:endParaRPr lang="de-CH" b="1" dirty="0"/>
                    </a:p>
                    <a:p>
                      <a:r>
                        <a:rPr lang="de-CH" b="1" dirty="0"/>
                        <a:t>Ziel:</a:t>
                      </a:r>
                      <a:br>
                        <a:rPr lang="de-CH" b="1" dirty="0"/>
                      </a:br>
                      <a:r>
                        <a:rPr lang="de-CH" b="1" dirty="0"/>
                        <a:t>Sie haben einen Plan, was Sie wie bauen wollen.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b="1" dirty="0"/>
                        <a:t>I</a:t>
                      </a:r>
                      <a:r>
                        <a:rPr lang="de-CH" dirty="0"/>
                        <a:t>nformieren</a:t>
                      </a:r>
                    </a:p>
                    <a:p>
                      <a:r>
                        <a:rPr lang="de-CH" b="1" dirty="0"/>
                        <a:t>P</a:t>
                      </a:r>
                      <a:r>
                        <a:rPr lang="de-CH" dirty="0"/>
                        <a:t>lanen</a:t>
                      </a:r>
                    </a:p>
                    <a:p>
                      <a:r>
                        <a:rPr lang="de-CH" b="1" dirty="0"/>
                        <a:t>E</a:t>
                      </a:r>
                      <a:r>
                        <a:rPr lang="de-CH" dirty="0"/>
                        <a:t>ntscheiden</a:t>
                      </a:r>
                    </a:p>
                    <a:p>
                      <a:r>
                        <a:rPr lang="de-CH" b="1" dirty="0"/>
                        <a:t>R</a:t>
                      </a:r>
                      <a:r>
                        <a:rPr lang="de-CH" dirty="0"/>
                        <a:t>ealisieren</a:t>
                      </a:r>
                    </a:p>
                    <a:p>
                      <a:endParaRPr lang="de-CH" dirty="0"/>
                    </a:p>
                    <a:p>
                      <a:r>
                        <a:rPr lang="de-CH" b="1" dirty="0"/>
                        <a:t>Ziel: Anforderungen, Testfälle, Planung (z.B. PAP) stehen. Sie beginnen mit der Umsetzung.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b="1" dirty="0"/>
                        <a:t>R</a:t>
                      </a:r>
                      <a:r>
                        <a:rPr lang="de-CH" dirty="0"/>
                        <a:t>ealisieren</a:t>
                      </a:r>
                    </a:p>
                    <a:p>
                      <a:endParaRPr lang="de-CH" dirty="0"/>
                    </a:p>
                    <a:p>
                      <a:r>
                        <a:rPr lang="de-CH" b="1" dirty="0"/>
                        <a:t>Ziel:</a:t>
                      </a:r>
                      <a:br>
                        <a:rPr lang="de-CH" b="1" dirty="0"/>
                      </a:br>
                      <a:r>
                        <a:rPr lang="de-CH" b="1" dirty="0"/>
                        <a:t>Alles ist klar, Sie können ungestört an ihrem Programm arbeiten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b="1" dirty="0"/>
                        <a:t>R</a:t>
                      </a:r>
                      <a:r>
                        <a:rPr lang="de-CH" dirty="0"/>
                        <a:t>ealisieren</a:t>
                      </a:r>
                    </a:p>
                    <a:p>
                      <a:r>
                        <a:rPr lang="de-CH" b="1" dirty="0"/>
                        <a:t>K</a:t>
                      </a:r>
                      <a:r>
                        <a:rPr lang="de-CH" dirty="0"/>
                        <a:t>ontrollieren</a:t>
                      </a:r>
                    </a:p>
                    <a:p>
                      <a:endParaRPr lang="de-CH" dirty="0"/>
                    </a:p>
                    <a:p>
                      <a:r>
                        <a:rPr lang="de-CH" dirty="0"/>
                        <a:t>Umsetzung dokumentieren</a:t>
                      </a:r>
                    </a:p>
                    <a:p>
                      <a:endParaRPr lang="de-CH" dirty="0"/>
                    </a:p>
                    <a:p>
                      <a:r>
                        <a:rPr lang="de-CH" b="1" dirty="0"/>
                        <a:t>Ziel:</a:t>
                      </a:r>
                    </a:p>
                    <a:p>
                      <a:r>
                        <a:rPr lang="de-CH" b="1" dirty="0"/>
                        <a:t>Programm läuft mehrheitlich. Sie können mit dem Testen beginnen und haben die Umsetzung dokumentiert.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b="1" dirty="0"/>
                        <a:t>K</a:t>
                      </a:r>
                      <a:r>
                        <a:rPr lang="de-CH" dirty="0"/>
                        <a:t>ontrollieren</a:t>
                      </a:r>
                    </a:p>
                    <a:p>
                      <a:r>
                        <a:rPr lang="de-CH" b="1" dirty="0"/>
                        <a:t>A</a:t>
                      </a:r>
                      <a:r>
                        <a:rPr lang="de-CH" dirty="0"/>
                        <a:t>uswerten</a:t>
                      </a:r>
                    </a:p>
                    <a:p>
                      <a:endParaRPr lang="de-CH" dirty="0"/>
                    </a:p>
                    <a:p>
                      <a:r>
                        <a:rPr lang="de-CH" dirty="0"/>
                        <a:t>Dokumentation abschliessen</a:t>
                      </a:r>
                    </a:p>
                    <a:p>
                      <a:endParaRPr lang="de-CH" dirty="0"/>
                    </a:p>
                    <a:p>
                      <a:r>
                        <a:rPr lang="de-CH" dirty="0"/>
                        <a:t>Präsentation vorbereiten</a:t>
                      </a:r>
                    </a:p>
                    <a:p>
                      <a:endParaRPr lang="de-CH" dirty="0"/>
                    </a:p>
                    <a:p>
                      <a:r>
                        <a:rPr lang="de-CH" b="1" dirty="0"/>
                        <a:t>Ziel:</a:t>
                      </a:r>
                    </a:p>
                    <a:p>
                      <a:r>
                        <a:rPr lang="de-CH" b="1" dirty="0"/>
                        <a:t>Programm läuft, Sie haben alles getestet, eine Auswertung geschrieben und die Präsentation vorbereitet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5063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1634196"/>
      </p:ext>
    </p:extLst>
  </p:cSld>
  <p:clrMapOvr>
    <a:masterClrMapping/>
  </p:clrMapOvr>
</p:sld>
</file>

<file path=ppt/theme/theme1.xml><?xml version="1.0" encoding="utf-8"?>
<a:theme xmlns:a="http://schemas.openxmlformats.org/drawingml/2006/main" name="FolienmasterBBB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enutzerdefiniert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1" id="{D037FA9E-9DC8-41F3-9969-0DA8687A4BCD}" vid="{423CDE62-87AF-4532-9700-41FD6409C6C9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7A7A73F8A1B70740ADCE4332B0DEA1C8" ma:contentTypeVersion="5" ma:contentTypeDescription="Ein neues Dokument erstellen." ma:contentTypeScope="" ma:versionID="dc6fd9b0887059bb626be74c1e291ee8">
  <xsd:schema xmlns:xsd="http://www.w3.org/2001/XMLSchema" xmlns:xs="http://www.w3.org/2001/XMLSchema" xmlns:p="http://schemas.microsoft.com/office/2006/metadata/properties" xmlns:ns2="26289202-6e71-445e-97c7-1a6d7eb834ed" xmlns:ns3="28d4e6c4-2060-4a7c-8f7f-a1d6b44e104d" targetNamespace="http://schemas.microsoft.com/office/2006/metadata/properties" ma:root="true" ma:fieldsID="2daf8605c16c351056eaefe4293b22ea" ns2:_="" ns3:_="">
    <xsd:import namespace="26289202-6e71-445e-97c7-1a6d7eb834ed"/>
    <xsd:import namespace="28d4e6c4-2060-4a7c-8f7f-a1d6b44e104d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289202-6e71-445e-97c7-1a6d7eb834e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d4e6c4-2060-4a7c-8f7f-a1d6b44e104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E95C8DD-BEF4-4CA5-ABA3-451A7959B50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B42898D-3DB1-4BBE-A48D-83B442FFFF0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6289202-6e71-445e-97c7-1a6d7eb834ed"/>
    <ds:schemaRef ds:uri="28d4e6c4-2060-4a7c-8f7f-a1d6b44e104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5D099B4-D814-40A3-B0B7-B42D1167A0E4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325</Words>
  <Application>Microsoft Office PowerPoint</Application>
  <PresentationFormat>Widescreen</PresentationFormat>
  <Paragraphs>85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Symbol</vt:lpstr>
      <vt:lpstr>Wingdings</vt:lpstr>
      <vt:lpstr>FolienmasterBBB</vt:lpstr>
      <vt:lpstr>Programmier- Projekt</vt:lpstr>
      <vt:lpstr>Inhalt und Ziele des Projekts</vt:lpstr>
      <vt:lpstr>Informieren</vt:lpstr>
      <vt:lpstr>Planen &amp; Entscheiden</vt:lpstr>
      <vt:lpstr>Realisieren &amp; Kontrollieren</vt:lpstr>
      <vt:lpstr>Auswerten</vt:lpstr>
      <vt:lpstr>Ablauf Programmierprojekt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Test3</dc:title>
  <dc:creator>adrian.schmid@bbbaden.ch</dc:creator>
  <cp:lastModifiedBy>Maxim.Kohanov</cp:lastModifiedBy>
  <cp:revision>271</cp:revision>
  <dcterms:created xsi:type="dcterms:W3CDTF">2022-07-30T14:24:00Z</dcterms:created>
  <dcterms:modified xsi:type="dcterms:W3CDTF">2023-11-17T06:53:55Z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0x0101007A7A73F8A1B70740ADCE4332B0DEA1C8</vt:lpwstr>
  </property>
</Properties>
</file>