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2F2E4-CAC5-4F79-8FF1-239A99522679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2A6F6DF-CCF2-4721-8898-DC447E22DB96}">
      <dgm:prSet/>
      <dgm:spPr/>
      <dgm:t>
        <a:bodyPr/>
        <a:lstStyle/>
        <a:p>
          <a:r>
            <a:rPr lang="en-CH" dirty="0"/>
            <a:t>Projektbeschreibung</a:t>
          </a:r>
          <a:endParaRPr lang="en-US" dirty="0"/>
        </a:p>
      </dgm:t>
    </dgm:pt>
    <dgm:pt modelId="{3927DDC8-EFAA-4177-BC71-DAF03A3E8F85}" type="parTrans" cxnId="{6105CEBE-674E-4A7F-949A-7EDCB4B3EDF8}">
      <dgm:prSet/>
      <dgm:spPr/>
      <dgm:t>
        <a:bodyPr/>
        <a:lstStyle/>
        <a:p>
          <a:endParaRPr lang="en-US"/>
        </a:p>
      </dgm:t>
    </dgm:pt>
    <dgm:pt modelId="{7E1648A7-5439-454F-A9D6-D7F7C0E5CBAF}" type="sibTrans" cxnId="{6105CEBE-674E-4A7F-949A-7EDCB4B3EDF8}">
      <dgm:prSet/>
      <dgm:spPr/>
      <dgm:t>
        <a:bodyPr/>
        <a:lstStyle/>
        <a:p>
          <a:endParaRPr lang="en-US"/>
        </a:p>
      </dgm:t>
    </dgm:pt>
    <dgm:pt modelId="{19CFEBA1-9972-4F12-B163-2079A52F2CE8}">
      <dgm:prSet/>
      <dgm:spPr/>
      <dgm:t>
        <a:bodyPr/>
        <a:lstStyle/>
        <a:p>
          <a:r>
            <a:rPr lang="en-CH"/>
            <a:t>Umsetzung</a:t>
          </a:r>
          <a:endParaRPr lang="en-US"/>
        </a:p>
      </dgm:t>
    </dgm:pt>
    <dgm:pt modelId="{7523E39E-9682-4240-8AA3-F3B8A5C62A0A}" type="parTrans" cxnId="{9DA57C0D-2CB2-41D8-969E-0E18D01B7E99}">
      <dgm:prSet/>
      <dgm:spPr/>
      <dgm:t>
        <a:bodyPr/>
        <a:lstStyle/>
        <a:p>
          <a:endParaRPr lang="en-US"/>
        </a:p>
      </dgm:t>
    </dgm:pt>
    <dgm:pt modelId="{FFE203BF-A0C3-43DB-8170-8F5E819BED68}" type="sibTrans" cxnId="{9DA57C0D-2CB2-41D8-969E-0E18D01B7E99}">
      <dgm:prSet/>
      <dgm:spPr/>
      <dgm:t>
        <a:bodyPr/>
        <a:lstStyle/>
        <a:p>
          <a:endParaRPr lang="en-US"/>
        </a:p>
      </dgm:t>
    </dgm:pt>
    <dgm:pt modelId="{69D2BC02-E901-4714-9BD2-80DB474CB951}">
      <dgm:prSet/>
      <dgm:spPr/>
      <dgm:t>
        <a:bodyPr/>
        <a:lstStyle/>
        <a:p>
          <a:r>
            <a:rPr lang="en-CH"/>
            <a:t>Verwendete Apps &amp; Hilfsmittel</a:t>
          </a:r>
          <a:endParaRPr lang="en-US"/>
        </a:p>
      </dgm:t>
    </dgm:pt>
    <dgm:pt modelId="{746D8CB8-9A64-4E8C-A566-15C0F4B9654F}" type="parTrans" cxnId="{5C6502D6-CE62-4563-A562-15EF7D8C1212}">
      <dgm:prSet/>
      <dgm:spPr/>
      <dgm:t>
        <a:bodyPr/>
        <a:lstStyle/>
        <a:p>
          <a:endParaRPr lang="en-US"/>
        </a:p>
      </dgm:t>
    </dgm:pt>
    <dgm:pt modelId="{194DA187-85DE-4C40-92C9-634B36F58D6E}" type="sibTrans" cxnId="{5C6502D6-CE62-4563-A562-15EF7D8C1212}">
      <dgm:prSet/>
      <dgm:spPr/>
      <dgm:t>
        <a:bodyPr/>
        <a:lstStyle/>
        <a:p>
          <a:endParaRPr lang="en-US"/>
        </a:p>
      </dgm:t>
    </dgm:pt>
    <dgm:pt modelId="{7CE0AAF4-673C-43CD-98A7-25C453605E28}">
      <dgm:prSet/>
      <dgm:spPr/>
      <dgm:t>
        <a:bodyPr/>
        <a:lstStyle/>
        <a:p>
          <a:r>
            <a:rPr lang="en-CH"/>
            <a:t>Vorführung des Programmes</a:t>
          </a:r>
          <a:endParaRPr lang="en-US"/>
        </a:p>
      </dgm:t>
    </dgm:pt>
    <dgm:pt modelId="{B865162C-0636-4452-B150-150935C124B6}" type="parTrans" cxnId="{12F7CD2E-FE8A-435D-9A8A-1AFEFC2B8F93}">
      <dgm:prSet/>
      <dgm:spPr/>
      <dgm:t>
        <a:bodyPr/>
        <a:lstStyle/>
        <a:p>
          <a:endParaRPr lang="en-US"/>
        </a:p>
      </dgm:t>
    </dgm:pt>
    <dgm:pt modelId="{F8E4F4FD-E510-4AA2-A663-88EA59689CB8}" type="sibTrans" cxnId="{12F7CD2E-FE8A-435D-9A8A-1AFEFC2B8F93}">
      <dgm:prSet/>
      <dgm:spPr/>
      <dgm:t>
        <a:bodyPr/>
        <a:lstStyle/>
        <a:p>
          <a:endParaRPr lang="en-US"/>
        </a:p>
      </dgm:t>
    </dgm:pt>
    <dgm:pt modelId="{E51DF958-5F23-455D-BE66-09624E662774}">
      <dgm:prSet/>
      <dgm:spPr/>
      <dgm:t>
        <a:bodyPr/>
        <a:lstStyle/>
        <a:p>
          <a:r>
            <a:rPr lang="en-CH"/>
            <a:t>C</a:t>
          </a:r>
          <a:r>
            <a:rPr lang="de-CH"/>
            <a:t>o</a:t>
          </a:r>
          <a:r>
            <a:rPr lang="en-CH"/>
            <a:t>de Review</a:t>
          </a:r>
          <a:endParaRPr lang="en-US"/>
        </a:p>
      </dgm:t>
    </dgm:pt>
    <dgm:pt modelId="{742E4D1E-C6BA-438E-A39D-9D9823431FF2}" type="parTrans" cxnId="{849C2AF5-D9A9-4F9D-8371-832CFFB5971C}">
      <dgm:prSet/>
      <dgm:spPr/>
      <dgm:t>
        <a:bodyPr/>
        <a:lstStyle/>
        <a:p>
          <a:endParaRPr lang="en-US"/>
        </a:p>
      </dgm:t>
    </dgm:pt>
    <dgm:pt modelId="{3E8D192D-B620-4152-B973-E2D73CD101D7}" type="sibTrans" cxnId="{849C2AF5-D9A9-4F9D-8371-832CFFB5971C}">
      <dgm:prSet/>
      <dgm:spPr/>
      <dgm:t>
        <a:bodyPr/>
        <a:lstStyle/>
        <a:p>
          <a:endParaRPr lang="en-US"/>
        </a:p>
      </dgm:t>
    </dgm:pt>
    <dgm:pt modelId="{0181BBF1-4DCA-4F42-8614-431FEFB7CED5}">
      <dgm:prSet/>
      <dgm:spPr/>
      <dgm:t>
        <a:bodyPr/>
        <a:lstStyle/>
        <a:p>
          <a:r>
            <a:rPr lang="en-CH"/>
            <a:t>Fragen und Abschluss</a:t>
          </a:r>
          <a:endParaRPr lang="en-US"/>
        </a:p>
      </dgm:t>
    </dgm:pt>
    <dgm:pt modelId="{038FC034-B0C7-4510-87DE-9943859B037B}" type="parTrans" cxnId="{9630E631-066B-4CB5-9983-3062E534CAE5}">
      <dgm:prSet/>
      <dgm:spPr/>
      <dgm:t>
        <a:bodyPr/>
        <a:lstStyle/>
        <a:p>
          <a:endParaRPr lang="en-US"/>
        </a:p>
      </dgm:t>
    </dgm:pt>
    <dgm:pt modelId="{5EAFE10B-82CB-4DAF-84E5-F2A7BFCCB1B6}" type="sibTrans" cxnId="{9630E631-066B-4CB5-9983-3062E534CAE5}">
      <dgm:prSet/>
      <dgm:spPr/>
      <dgm:t>
        <a:bodyPr/>
        <a:lstStyle/>
        <a:p>
          <a:endParaRPr lang="en-US"/>
        </a:p>
      </dgm:t>
    </dgm:pt>
    <dgm:pt modelId="{61D294B9-9321-4328-9963-B8E3C14B75CF}" type="pres">
      <dgm:prSet presAssocID="{CD72F2E4-CAC5-4F79-8FF1-239A99522679}" presName="vert0" presStyleCnt="0">
        <dgm:presLayoutVars>
          <dgm:dir/>
          <dgm:animOne val="branch"/>
          <dgm:animLvl val="lvl"/>
        </dgm:presLayoutVars>
      </dgm:prSet>
      <dgm:spPr/>
    </dgm:pt>
    <dgm:pt modelId="{C060EEA3-2AC5-4E6B-B938-498EE3E212AC}" type="pres">
      <dgm:prSet presAssocID="{52A6F6DF-CCF2-4721-8898-DC447E22DB96}" presName="thickLine" presStyleLbl="alignNode1" presStyleIdx="0" presStyleCnt="6"/>
      <dgm:spPr/>
    </dgm:pt>
    <dgm:pt modelId="{83FF2D04-6C02-4110-8B4D-DB63A3401F60}" type="pres">
      <dgm:prSet presAssocID="{52A6F6DF-CCF2-4721-8898-DC447E22DB96}" presName="horz1" presStyleCnt="0"/>
      <dgm:spPr/>
    </dgm:pt>
    <dgm:pt modelId="{2A39E11E-EFEC-4675-9516-F376912B15CE}" type="pres">
      <dgm:prSet presAssocID="{52A6F6DF-CCF2-4721-8898-DC447E22DB96}" presName="tx1" presStyleLbl="revTx" presStyleIdx="0" presStyleCnt="6"/>
      <dgm:spPr/>
    </dgm:pt>
    <dgm:pt modelId="{B65AD18C-599D-4950-B716-AA75E3669E4E}" type="pres">
      <dgm:prSet presAssocID="{52A6F6DF-CCF2-4721-8898-DC447E22DB96}" presName="vert1" presStyleCnt="0"/>
      <dgm:spPr/>
    </dgm:pt>
    <dgm:pt modelId="{491F46F4-7A23-4380-89D9-5B62B3C502E3}" type="pres">
      <dgm:prSet presAssocID="{19CFEBA1-9972-4F12-B163-2079A52F2CE8}" presName="thickLine" presStyleLbl="alignNode1" presStyleIdx="1" presStyleCnt="6"/>
      <dgm:spPr/>
    </dgm:pt>
    <dgm:pt modelId="{662ACC3E-247E-434C-90C3-38F86300CE15}" type="pres">
      <dgm:prSet presAssocID="{19CFEBA1-9972-4F12-B163-2079A52F2CE8}" presName="horz1" presStyleCnt="0"/>
      <dgm:spPr/>
    </dgm:pt>
    <dgm:pt modelId="{602E65FE-7FF1-48BB-AC18-1DC0413CA649}" type="pres">
      <dgm:prSet presAssocID="{19CFEBA1-9972-4F12-B163-2079A52F2CE8}" presName="tx1" presStyleLbl="revTx" presStyleIdx="1" presStyleCnt="6"/>
      <dgm:spPr/>
    </dgm:pt>
    <dgm:pt modelId="{67A7743E-1D50-4D06-9225-5A01A9A90404}" type="pres">
      <dgm:prSet presAssocID="{19CFEBA1-9972-4F12-B163-2079A52F2CE8}" presName="vert1" presStyleCnt="0"/>
      <dgm:spPr/>
    </dgm:pt>
    <dgm:pt modelId="{807656D5-DBF9-43CF-BF79-D34532AB95C6}" type="pres">
      <dgm:prSet presAssocID="{69D2BC02-E901-4714-9BD2-80DB474CB951}" presName="thickLine" presStyleLbl="alignNode1" presStyleIdx="2" presStyleCnt="6"/>
      <dgm:spPr/>
    </dgm:pt>
    <dgm:pt modelId="{8DF839DA-0E5A-42A9-A425-0C6B78076E35}" type="pres">
      <dgm:prSet presAssocID="{69D2BC02-E901-4714-9BD2-80DB474CB951}" presName="horz1" presStyleCnt="0"/>
      <dgm:spPr/>
    </dgm:pt>
    <dgm:pt modelId="{A5B90B7C-F335-426E-B9E9-B410531EF3CC}" type="pres">
      <dgm:prSet presAssocID="{69D2BC02-E901-4714-9BD2-80DB474CB951}" presName="tx1" presStyleLbl="revTx" presStyleIdx="2" presStyleCnt="6"/>
      <dgm:spPr/>
    </dgm:pt>
    <dgm:pt modelId="{84DAB7C9-00FA-4D5C-B73B-4DBCE6B8A92D}" type="pres">
      <dgm:prSet presAssocID="{69D2BC02-E901-4714-9BD2-80DB474CB951}" presName="vert1" presStyleCnt="0"/>
      <dgm:spPr/>
    </dgm:pt>
    <dgm:pt modelId="{D1F474F9-F269-46DE-B644-A0BA3B313361}" type="pres">
      <dgm:prSet presAssocID="{7CE0AAF4-673C-43CD-98A7-25C453605E28}" presName="thickLine" presStyleLbl="alignNode1" presStyleIdx="3" presStyleCnt="6"/>
      <dgm:spPr/>
    </dgm:pt>
    <dgm:pt modelId="{D0FD9C10-2BD4-4908-BA2D-A06248A035ED}" type="pres">
      <dgm:prSet presAssocID="{7CE0AAF4-673C-43CD-98A7-25C453605E28}" presName="horz1" presStyleCnt="0"/>
      <dgm:spPr/>
    </dgm:pt>
    <dgm:pt modelId="{63352B42-7D81-4ADB-A620-9F287FEFA128}" type="pres">
      <dgm:prSet presAssocID="{7CE0AAF4-673C-43CD-98A7-25C453605E28}" presName="tx1" presStyleLbl="revTx" presStyleIdx="3" presStyleCnt="6"/>
      <dgm:spPr/>
    </dgm:pt>
    <dgm:pt modelId="{7696483E-9B4E-4400-B5BE-DE131A591BCB}" type="pres">
      <dgm:prSet presAssocID="{7CE0AAF4-673C-43CD-98A7-25C453605E28}" presName="vert1" presStyleCnt="0"/>
      <dgm:spPr/>
    </dgm:pt>
    <dgm:pt modelId="{AEBC41F7-377E-4E50-94B9-77E6B5F7E5C4}" type="pres">
      <dgm:prSet presAssocID="{E51DF958-5F23-455D-BE66-09624E662774}" presName="thickLine" presStyleLbl="alignNode1" presStyleIdx="4" presStyleCnt="6"/>
      <dgm:spPr/>
    </dgm:pt>
    <dgm:pt modelId="{B1344BA0-3B6F-4A45-A142-6C0AE28C882C}" type="pres">
      <dgm:prSet presAssocID="{E51DF958-5F23-455D-BE66-09624E662774}" presName="horz1" presStyleCnt="0"/>
      <dgm:spPr/>
    </dgm:pt>
    <dgm:pt modelId="{42DAEF3E-AFA6-4EAE-BBD5-6792016556E2}" type="pres">
      <dgm:prSet presAssocID="{E51DF958-5F23-455D-BE66-09624E662774}" presName="tx1" presStyleLbl="revTx" presStyleIdx="4" presStyleCnt="6"/>
      <dgm:spPr/>
    </dgm:pt>
    <dgm:pt modelId="{B1A3CDD6-9999-426D-AFD3-BED5A5DD5C78}" type="pres">
      <dgm:prSet presAssocID="{E51DF958-5F23-455D-BE66-09624E662774}" presName="vert1" presStyleCnt="0"/>
      <dgm:spPr/>
    </dgm:pt>
    <dgm:pt modelId="{A22A01E2-F0F9-4EA2-B71B-6F373222C9C1}" type="pres">
      <dgm:prSet presAssocID="{0181BBF1-4DCA-4F42-8614-431FEFB7CED5}" presName="thickLine" presStyleLbl="alignNode1" presStyleIdx="5" presStyleCnt="6"/>
      <dgm:spPr/>
    </dgm:pt>
    <dgm:pt modelId="{1F3A1481-C17C-4C4B-A06A-E9703A099025}" type="pres">
      <dgm:prSet presAssocID="{0181BBF1-4DCA-4F42-8614-431FEFB7CED5}" presName="horz1" presStyleCnt="0"/>
      <dgm:spPr/>
    </dgm:pt>
    <dgm:pt modelId="{8762B68D-B69B-4516-8F89-8B41BC798C8C}" type="pres">
      <dgm:prSet presAssocID="{0181BBF1-4DCA-4F42-8614-431FEFB7CED5}" presName="tx1" presStyleLbl="revTx" presStyleIdx="5" presStyleCnt="6"/>
      <dgm:spPr/>
    </dgm:pt>
    <dgm:pt modelId="{75CB39CB-0623-40E2-B333-E061588729C5}" type="pres">
      <dgm:prSet presAssocID="{0181BBF1-4DCA-4F42-8614-431FEFB7CED5}" presName="vert1" presStyleCnt="0"/>
      <dgm:spPr/>
    </dgm:pt>
  </dgm:ptLst>
  <dgm:cxnLst>
    <dgm:cxn modelId="{9DA57C0D-2CB2-41D8-969E-0E18D01B7E99}" srcId="{CD72F2E4-CAC5-4F79-8FF1-239A99522679}" destId="{19CFEBA1-9972-4F12-B163-2079A52F2CE8}" srcOrd="1" destOrd="0" parTransId="{7523E39E-9682-4240-8AA3-F3B8A5C62A0A}" sibTransId="{FFE203BF-A0C3-43DB-8170-8F5E819BED68}"/>
    <dgm:cxn modelId="{9831AF25-E54F-4207-8B6A-3E2CFE74D487}" type="presOf" srcId="{CD72F2E4-CAC5-4F79-8FF1-239A99522679}" destId="{61D294B9-9321-4328-9963-B8E3C14B75CF}" srcOrd="0" destOrd="0" presId="urn:microsoft.com/office/officeart/2008/layout/LinedList"/>
    <dgm:cxn modelId="{12F7CD2E-FE8A-435D-9A8A-1AFEFC2B8F93}" srcId="{CD72F2E4-CAC5-4F79-8FF1-239A99522679}" destId="{7CE0AAF4-673C-43CD-98A7-25C453605E28}" srcOrd="3" destOrd="0" parTransId="{B865162C-0636-4452-B150-150935C124B6}" sibTransId="{F8E4F4FD-E510-4AA2-A663-88EA59689CB8}"/>
    <dgm:cxn modelId="{9630E631-066B-4CB5-9983-3062E534CAE5}" srcId="{CD72F2E4-CAC5-4F79-8FF1-239A99522679}" destId="{0181BBF1-4DCA-4F42-8614-431FEFB7CED5}" srcOrd="5" destOrd="0" parTransId="{038FC034-B0C7-4510-87DE-9943859B037B}" sibTransId="{5EAFE10B-82CB-4DAF-84E5-F2A7BFCCB1B6}"/>
    <dgm:cxn modelId="{B677133F-B2B0-4E5A-BBE5-161FF55C4CFD}" type="presOf" srcId="{52A6F6DF-CCF2-4721-8898-DC447E22DB96}" destId="{2A39E11E-EFEC-4675-9516-F376912B15CE}" srcOrd="0" destOrd="0" presId="urn:microsoft.com/office/officeart/2008/layout/LinedList"/>
    <dgm:cxn modelId="{0B518782-4A5D-46B0-AE86-4A05A3AF5426}" type="presOf" srcId="{E51DF958-5F23-455D-BE66-09624E662774}" destId="{42DAEF3E-AFA6-4EAE-BBD5-6792016556E2}" srcOrd="0" destOrd="0" presId="urn:microsoft.com/office/officeart/2008/layout/LinedList"/>
    <dgm:cxn modelId="{3966778D-9775-40BB-8DEF-9244D7667038}" type="presOf" srcId="{19CFEBA1-9972-4F12-B163-2079A52F2CE8}" destId="{602E65FE-7FF1-48BB-AC18-1DC0413CA649}" srcOrd="0" destOrd="0" presId="urn:microsoft.com/office/officeart/2008/layout/LinedList"/>
    <dgm:cxn modelId="{8486A7AB-B4B5-4D3C-A494-44A879D6C434}" type="presOf" srcId="{7CE0AAF4-673C-43CD-98A7-25C453605E28}" destId="{63352B42-7D81-4ADB-A620-9F287FEFA128}" srcOrd="0" destOrd="0" presId="urn:microsoft.com/office/officeart/2008/layout/LinedList"/>
    <dgm:cxn modelId="{6105CEBE-674E-4A7F-949A-7EDCB4B3EDF8}" srcId="{CD72F2E4-CAC5-4F79-8FF1-239A99522679}" destId="{52A6F6DF-CCF2-4721-8898-DC447E22DB96}" srcOrd="0" destOrd="0" parTransId="{3927DDC8-EFAA-4177-BC71-DAF03A3E8F85}" sibTransId="{7E1648A7-5439-454F-A9D6-D7F7C0E5CBAF}"/>
    <dgm:cxn modelId="{5C6502D6-CE62-4563-A562-15EF7D8C1212}" srcId="{CD72F2E4-CAC5-4F79-8FF1-239A99522679}" destId="{69D2BC02-E901-4714-9BD2-80DB474CB951}" srcOrd="2" destOrd="0" parTransId="{746D8CB8-9A64-4E8C-A566-15C0F4B9654F}" sibTransId="{194DA187-85DE-4C40-92C9-634B36F58D6E}"/>
    <dgm:cxn modelId="{849C2AF5-D9A9-4F9D-8371-832CFFB5971C}" srcId="{CD72F2E4-CAC5-4F79-8FF1-239A99522679}" destId="{E51DF958-5F23-455D-BE66-09624E662774}" srcOrd="4" destOrd="0" parTransId="{742E4D1E-C6BA-438E-A39D-9D9823431FF2}" sibTransId="{3E8D192D-B620-4152-B973-E2D73CD101D7}"/>
    <dgm:cxn modelId="{C7272DFD-DF33-4EC9-A374-CEAD1F30C834}" type="presOf" srcId="{0181BBF1-4DCA-4F42-8614-431FEFB7CED5}" destId="{8762B68D-B69B-4516-8F89-8B41BC798C8C}" srcOrd="0" destOrd="0" presId="urn:microsoft.com/office/officeart/2008/layout/LinedList"/>
    <dgm:cxn modelId="{7AB466FF-1367-4C6A-87DD-1596F022022B}" type="presOf" srcId="{69D2BC02-E901-4714-9BD2-80DB474CB951}" destId="{A5B90B7C-F335-426E-B9E9-B410531EF3CC}" srcOrd="0" destOrd="0" presId="urn:microsoft.com/office/officeart/2008/layout/LinedList"/>
    <dgm:cxn modelId="{CCF12AE7-53C4-499A-AE61-FA5627B26275}" type="presParOf" srcId="{61D294B9-9321-4328-9963-B8E3C14B75CF}" destId="{C060EEA3-2AC5-4E6B-B938-498EE3E212AC}" srcOrd="0" destOrd="0" presId="urn:microsoft.com/office/officeart/2008/layout/LinedList"/>
    <dgm:cxn modelId="{EE175AE5-1C0E-4D29-8896-D41BC0CD1CF7}" type="presParOf" srcId="{61D294B9-9321-4328-9963-B8E3C14B75CF}" destId="{83FF2D04-6C02-4110-8B4D-DB63A3401F60}" srcOrd="1" destOrd="0" presId="urn:microsoft.com/office/officeart/2008/layout/LinedList"/>
    <dgm:cxn modelId="{DBCE0EC1-E41D-4998-91B0-0408E6768F01}" type="presParOf" srcId="{83FF2D04-6C02-4110-8B4D-DB63A3401F60}" destId="{2A39E11E-EFEC-4675-9516-F376912B15CE}" srcOrd="0" destOrd="0" presId="urn:microsoft.com/office/officeart/2008/layout/LinedList"/>
    <dgm:cxn modelId="{8DF56DA1-8C10-49FA-BD6F-B9D24A293B9B}" type="presParOf" srcId="{83FF2D04-6C02-4110-8B4D-DB63A3401F60}" destId="{B65AD18C-599D-4950-B716-AA75E3669E4E}" srcOrd="1" destOrd="0" presId="urn:microsoft.com/office/officeart/2008/layout/LinedList"/>
    <dgm:cxn modelId="{19A67D34-35B5-42ED-BF1A-86E281492715}" type="presParOf" srcId="{61D294B9-9321-4328-9963-B8E3C14B75CF}" destId="{491F46F4-7A23-4380-89D9-5B62B3C502E3}" srcOrd="2" destOrd="0" presId="urn:microsoft.com/office/officeart/2008/layout/LinedList"/>
    <dgm:cxn modelId="{1019E797-C9D7-4F3E-96C5-179EBADD520C}" type="presParOf" srcId="{61D294B9-9321-4328-9963-B8E3C14B75CF}" destId="{662ACC3E-247E-434C-90C3-38F86300CE15}" srcOrd="3" destOrd="0" presId="urn:microsoft.com/office/officeart/2008/layout/LinedList"/>
    <dgm:cxn modelId="{658C27A8-D4E5-4E7E-AE7B-92A89CCAAF8A}" type="presParOf" srcId="{662ACC3E-247E-434C-90C3-38F86300CE15}" destId="{602E65FE-7FF1-48BB-AC18-1DC0413CA649}" srcOrd="0" destOrd="0" presId="urn:microsoft.com/office/officeart/2008/layout/LinedList"/>
    <dgm:cxn modelId="{96582C72-1503-4014-85A8-D7D9B713091E}" type="presParOf" srcId="{662ACC3E-247E-434C-90C3-38F86300CE15}" destId="{67A7743E-1D50-4D06-9225-5A01A9A90404}" srcOrd="1" destOrd="0" presId="urn:microsoft.com/office/officeart/2008/layout/LinedList"/>
    <dgm:cxn modelId="{FBED56DC-F7CC-412C-9B0E-81F8A43CBD6B}" type="presParOf" srcId="{61D294B9-9321-4328-9963-B8E3C14B75CF}" destId="{807656D5-DBF9-43CF-BF79-D34532AB95C6}" srcOrd="4" destOrd="0" presId="urn:microsoft.com/office/officeart/2008/layout/LinedList"/>
    <dgm:cxn modelId="{A76954F9-1F74-4F24-9202-371E7799B8D3}" type="presParOf" srcId="{61D294B9-9321-4328-9963-B8E3C14B75CF}" destId="{8DF839DA-0E5A-42A9-A425-0C6B78076E35}" srcOrd="5" destOrd="0" presId="urn:microsoft.com/office/officeart/2008/layout/LinedList"/>
    <dgm:cxn modelId="{725BBA0B-C22E-4095-847F-B7E37D32AA0E}" type="presParOf" srcId="{8DF839DA-0E5A-42A9-A425-0C6B78076E35}" destId="{A5B90B7C-F335-426E-B9E9-B410531EF3CC}" srcOrd="0" destOrd="0" presId="urn:microsoft.com/office/officeart/2008/layout/LinedList"/>
    <dgm:cxn modelId="{7933E498-E8CC-43A4-B3E9-AD44906863A2}" type="presParOf" srcId="{8DF839DA-0E5A-42A9-A425-0C6B78076E35}" destId="{84DAB7C9-00FA-4D5C-B73B-4DBCE6B8A92D}" srcOrd="1" destOrd="0" presId="urn:microsoft.com/office/officeart/2008/layout/LinedList"/>
    <dgm:cxn modelId="{C6A62BD6-8C1B-4A43-A84B-4C6B0E2A8EEA}" type="presParOf" srcId="{61D294B9-9321-4328-9963-B8E3C14B75CF}" destId="{D1F474F9-F269-46DE-B644-A0BA3B313361}" srcOrd="6" destOrd="0" presId="urn:microsoft.com/office/officeart/2008/layout/LinedList"/>
    <dgm:cxn modelId="{03482A6B-D008-408A-9B51-4A676227BD8C}" type="presParOf" srcId="{61D294B9-9321-4328-9963-B8E3C14B75CF}" destId="{D0FD9C10-2BD4-4908-BA2D-A06248A035ED}" srcOrd="7" destOrd="0" presId="urn:microsoft.com/office/officeart/2008/layout/LinedList"/>
    <dgm:cxn modelId="{4C20DEAB-213D-4508-A6D4-704465058E6E}" type="presParOf" srcId="{D0FD9C10-2BD4-4908-BA2D-A06248A035ED}" destId="{63352B42-7D81-4ADB-A620-9F287FEFA128}" srcOrd="0" destOrd="0" presId="urn:microsoft.com/office/officeart/2008/layout/LinedList"/>
    <dgm:cxn modelId="{02076BF3-E479-45C5-A97E-6AB6436D89B2}" type="presParOf" srcId="{D0FD9C10-2BD4-4908-BA2D-A06248A035ED}" destId="{7696483E-9B4E-4400-B5BE-DE131A591BCB}" srcOrd="1" destOrd="0" presId="urn:microsoft.com/office/officeart/2008/layout/LinedList"/>
    <dgm:cxn modelId="{312C2763-113B-428E-9F9A-0ED719F97638}" type="presParOf" srcId="{61D294B9-9321-4328-9963-B8E3C14B75CF}" destId="{AEBC41F7-377E-4E50-94B9-77E6B5F7E5C4}" srcOrd="8" destOrd="0" presId="urn:microsoft.com/office/officeart/2008/layout/LinedList"/>
    <dgm:cxn modelId="{BB4BBD8A-2771-40EB-AED3-C27BAC55D18F}" type="presParOf" srcId="{61D294B9-9321-4328-9963-B8E3C14B75CF}" destId="{B1344BA0-3B6F-4A45-A142-6C0AE28C882C}" srcOrd="9" destOrd="0" presId="urn:microsoft.com/office/officeart/2008/layout/LinedList"/>
    <dgm:cxn modelId="{144CE45D-70D1-4EA1-B23B-FF6118A3C9E6}" type="presParOf" srcId="{B1344BA0-3B6F-4A45-A142-6C0AE28C882C}" destId="{42DAEF3E-AFA6-4EAE-BBD5-6792016556E2}" srcOrd="0" destOrd="0" presId="urn:microsoft.com/office/officeart/2008/layout/LinedList"/>
    <dgm:cxn modelId="{B9A45290-43F9-4F88-9298-0C21033E301B}" type="presParOf" srcId="{B1344BA0-3B6F-4A45-A142-6C0AE28C882C}" destId="{B1A3CDD6-9999-426D-AFD3-BED5A5DD5C78}" srcOrd="1" destOrd="0" presId="urn:microsoft.com/office/officeart/2008/layout/LinedList"/>
    <dgm:cxn modelId="{B5119C7B-73D1-458B-AD24-5FF756B3CC5D}" type="presParOf" srcId="{61D294B9-9321-4328-9963-B8E3C14B75CF}" destId="{A22A01E2-F0F9-4EA2-B71B-6F373222C9C1}" srcOrd="10" destOrd="0" presId="urn:microsoft.com/office/officeart/2008/layout/LinedList"/>
    <dgm:cxn modelId="{254B0870-A1D7-4591-81B0-7A3FC4796D41}" type="presParOf" srcId="{61D294B9-9321-4328-9963-B8E3C14B75CF}" destId="{1F3A1481-C17C-4C4B-A06A-E9703A099025}" srcOrd="11" destOrd="0" presId="urn:microsoft.com/office/officeart/2008/layout/LinedList"/>
    <dgm:cxn modelId="{EA5B185E-7837-48A5-B20C-2E0B35940DF7}" type="presParOf" srcId="{1F3A1481-C17C-4C4B-A06A-E9703A099025}" destId="{8762B68D-B69B-4516-8F89-8B41BC798C8C}" srcOrd="0" destOrd="0" presId="urn:microsoft.com/office/officeart/2008/layout/LinedList"/>
    <dgm:cxn modelId="{96A2AA7D-F0D4-4791-8DD5-CFF9B33DB81D}" type="presParOf" srcId="{1F3A1481-C17C-4C4B-A06A-E9703A099025}" destId="{75CB39CB-0623-40E2-B333-E061588729C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0EEA3-2AC5-4E6B-B938-498EE3E212AC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39E11E-EFEC-4675-9516-F376912B15CE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300" kern="1200" dirty="0"/>
            <a:t>Projektbeschreibung</a:t>
          </a:r>
          <a:endParaRPr lang="en-US" sz="3300" kern="1200" dirty="0"/>
        </a:p>
      </dsp:txBody>
      <dsp:txXfrm>
        <a:off x="0" y="2124"/>
        <a:ext cx="10515600" cy="724514"/>
      </dsp:txXfrm>
    </dsp:sp>
    <dsp:sp modelId="{491F46F4-7A23-4380-89D9-5B62B3C502E3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02E65FE-7FF1-48BB-AC18-1DC0413CA649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300" kern="1200"/>
            <a:t>Umsetzung</a:t>
          </a:r>
          <a:endParaRPr lang="en-US" sz="3300" kern="1200"/>
        </a:p>
      </dsp:txBody>
      <dsp:txXfrm>
        <a:off x="0" y="726639"/>
        <a:ext cx="10515600" cy="724514"/>
      </dsp:txXfrm>
    </dsp:sp>
    <dsp:sp modelId="{807656D5-DBF9-43CF-BF79-D34532AB95C6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B90B7C-F335-426E-B9E9-B410531EF3CC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300" kern="1200"/>
            <a:t>Verwendete Apps &amp; Hilfsmittel</a:t>
          </a:r>
          <a:endParaRPr lang="en-US" sz="3300" kern="1200"/>
        </a:p>
      </dsp:txBody>
      <dsp:txXfrm>
        <a:off x="0" y="1451154"/>
        <a:ext cx="10515600" cy="724514"/>
      </dsp:txXfrm>
    </dsp:sp>
    <dsp:sp modelId="{D1F474F9-F269-46DE-B644-A0BA3B31336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3352B42-7D81-4ADB-A620-9F287FEFA128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300" kern="1200"/>
            <a:t>Vorführung des Programmes</a:t>
          </a:r>
          <a:endParaRPr lang="en-US" sz="3300" kern="1200"/>
        </a:p>
      </dsp:txBody>
      <dsp:txXfrm>
        <a:off x="0" y="2175669"/>
        <a:ext cx="10515600" cy="724514"/>
      </dsp:txXfrm>
    </dsp:sp>
    <dsp:sp modelId="{AEBC41F7-377E-4E50-94B9-77E6B5F7E5C4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DAEF3E-AFA6-4EAE-BBD5-6792016556E2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300" kern="1200"/>
            <a:t>C</a:t>
          </a:r>
          <a:r>
            <a:rPr lang="de-CH" sz="3300" kern="1200"/>
            <a:t>o</a:t>
          </a:r>
          <a:r>
            <a:rPr lang="en-CH" sz="3300" kern="1200"/>
            <a:t>de Review</a:t>
          </a:r>
          <a:endParaRPr lang="en-US" sz="3300" kern="1200"/>
        </a:p>
      </dsp:txBody>
      <dsp:txXfrm>
        <a:off x="0" y="2900183"/>
        <a:ext cx="10515600" cy="724514"/>
      </dsp:txXfrm>
    </dsp:sp>
    <dsp:sp modelId="{A22A01E2-F0F9-4EA2-B71B-6F373222C9C1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62B68D-B69B-4516-8F89-8B41BC798C8C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300" kern="1200"/>
            <a:t>Fragen und Abschluss</a:t>
          </a:r>
          <a:endParaRPr lang="en-US" sz="3300" kern="1200"/>
        </a:p>
      </dsp:txBody>
      <dsp:txXfrm>
        <a:off x="0" y="3624698"/>
        <a:ext cx="105156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EAFB-9912-4BE8-A2E7-59FCC94A3A2C}" type="datetimeFigureOut">
              <a:rPr lang="de-CH" smtClean="0"/>
              <a:t>08.12.2023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3040-2F45-41B7-8D08-263216B437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3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EAFB-9912-4BE8-A2E7-59FCC94A3A2C}" type="datetimeFigureOut">
              <a:rPr lang="de-CH" smtClean="0"/>
              <a:t>08.12.2023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3040-2F45-41B7-8D08-263216B437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023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EAFB-9912-4BE8-A2E7-59FCC94A3A2C}" type="datetimeFigureOut">
              <a:rPr lang="de-CH" smtClean="0"/>
              <a:t>08.12.2023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3040-2F45-41B7-8D08-263216B437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614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EAFB-9912-4BE8-A2E7-59FCC94A3A2C}" type="datetimeFigureOut">
              <a:rPr lang="de-CH" smtClean="0"/>
              <a:t>08.12.2023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3040-2F45-41B7-8D08-263216B437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229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EAFB-9912-4BE8-A2E7-59FCC94A3A2C}" type="datetimeFigureOut">
              <a:rPr lang="de-CH" smtClean="0"/>
              <a:t>08.12.2023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3040-2F45-41B7-8D08-263216B437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509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EAFB-9912-4BE8-A2E7-59FCC94A3A2C}" type="datetimeFigureOut">
              <a:rPr lang="de-CH" smtClean="0"/>
              <a:t>08.12.2023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3040-2F45-41B7-8D08-263216B437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988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EAFB-9912-4BE8-A2E7-59FCC94A3A2C}" type="datetimeFigureOut">
              <a:rPr lang="de-CH" smtClean="0"/>
              <a:t>08.12.2023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3040-2F45-41B7-8D08-263216B437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380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EAFB-9912-4BE8-A2E7-59FCC94A3A2C}" type="datetimeFigureOut">
              <a:rPr lang="de-CH" smtClean="0"/>
              <a:t>08.12.2023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3040-2F45-41B7-8D08-263216B437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440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EAFB-9912-4BE8-A2E7-59FCC94A3A2C}" type="datetimeFigureOut">
              <a:rPr lang="de-CH" smtClean="0"/>
              <a:t>08.12.2023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3040-2F45-41B7-8D08-263216B437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4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EAFB-9912-4BE8-A2E7-59FCC94A3A2C}" type="datetimeFigureOut">
              <a:rPr lang="de-CH" smtClean="0"/>
              <a:t>08.12.2023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3040-2F45-41B7-8D08-263216B437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313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EAFB-9912-4BE8-A2E7-59FCC94A3A2C}" type="datetimeFigureOut">
              <a:rPr lang="de-CH" smtClean="0"/>
              <a:t>08.12.2023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3040-2F45-41B7-8D08-263216B437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848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4EAFB-9912-4BE8-A2E7-59FCC94A3A2C}" type="datetimeFigureOut">
              <a:rPr lang="de-CH" smtClean="0"/>
              <a:t>08.12.2023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3040-2F45-41B7-8D08-263216B437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2775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with many colorful text&#10;&#10;Description automatically generated">
            <a:extLst>
              <a:ext uri="{FF2B5EF4-FFF2-40B4-BE49-F238E27FC236}">
                <a16:creationId xmlns:a16="http://schemas.microsoft.com/office/drawing/2014/main" id="{522D8214-CF3F-07E3-9672-486CC09F68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" t="9091" r="2311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0DBF0-8DEC-8EC1-2435-529E6BD1B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5043892" cy="3204134"/>
          </a:xfrm>
        </p:spPr>
        <p:txBody>
          <a:bodyPr anchor="b">
            <a:normAutofit/>
          </a:bodyPr>
          <a:lstStyle/>
          <a:p>
            <a:pPr algn="l"/>
            <a:r>
              <a:rPr lang="en-CH" sz="6600" dirty="0" err="1">
                <a:ln w="22225">
                  <a:solidFill>
                    <a:schemeClr val="tx1"/>
                  </a:solidFill>
                  <a:miter lim="800000"/>
                </a:ln>
                <a:solidFill>
                  <a:schemeClr val="bg1"/>
                </a:solidFill>
              </a:rPr>
              <a:t>Nahrungsnetz</a:t>
            </a:r>
            <a:r>
              <a:rPr lang="en-CH" sz="6600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bg1"/>
                </a:solidFill>
              </a:rPr>
              <a:t> Generator</a:t>
            </a:r>
            <a:endParaRPr lang="de-CH" sz="6600" dirty="0">
              <a:ln w="22225">
                <a:solidFill>
                  <a:schemeClr val="tx1"/>
                </a:solidFill>
                <a:miter lim="800000"/>
              </a:ln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75DDE-C52A-1A14-4FFD-72320472C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CH" sz="2000" dirty="0">
                <a:solidFill>
                  <a:schemeClr val="bg1"/>
                </a:solidFill>
              </a:rPr>
              <a:t>Maxim Kohanov &amp; Igor </a:t>
            </a:r>
            <a:r>
              <a:rPr lang="en-CH" sz="2000" dirty="0" err="1">
                <a:solidFill>
                  <a:schemeClr val="bg1"/>
                </a:solidFill>
              </a:rPr>
              <a:t>Tienietilov</a:t>
            </a:r>
            <a:endParaRPr lang="en-CH" sz="2000" dirty="0">
              <a:solidFill>
                <a:schemeClr val="bg1"/>
              </a:solidFill>
            </a:endParaRPr>
          </a:p>
          <a:p>
            <a:pPr algn="l"/>
            <a:r>
              <a:rPr lang="en-CH" sz="2000" dirty="0">
                <a:solidFill>
                  <a:schemeClr val="bg1"/>
                </a:solidFill>
              </a:rPr>
              <a:t>IM23d</a:t>
            </a:r>
            <a:endParaRPr lang="de-CH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080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28980-3FB6-05DB-AEEB-1E465E3C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H" dirty="0">
                <a:solidFill>
                  <a:srgbClr val="FFFFFF"/>
                </a:solidFill>
              </a:rPr>
              <a:t>Inhaltsverzeichnis</a:t>
            </a:r>
            <a:endParaRPr lang="de-CH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8015DC-DCDD-1770-9F7C-94C91308FC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2957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3088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45133-E6CB-3CD7-858E-6FE42FEF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H" sz="6600" dirty="0"/>
              <a:t>Projektbeschreibung</a:t>
            </a:r>
            <a:endParaRPr lang="de-CH" sz="66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C797-EFFB-63B1-E92F-680CB61B0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dirty="0" err="1"/>
              <a:t>Eingabe</a:t>
            </a:r>
            <a:endParaRPr lang="en-CH" dirty="0"/>
          </a:p>
          <a:p>
            <a:r>
              <a:rPr lang="en-CH" sz="2200" dirty="0"/>
              <a:t>Zwei </a:t>
            </a:r>
            <a:r>
              <a:rPr lang="en-CH" sz="2200" dirty="0" err="1"/>
              <a:t>Tiere</a:t>
            </a:r>
            <a:endParaRPr lang="en-CH" sz="2200" dirty="0"/>
          </a:p>
          <a:p>
            <a:pPr marL="0" indent="0">
              <a:buNone/>
            </a:pPr>
            <a:r>
              <a:rPr lang="en-CH" dirty="0" err="1"/>
              <a:t>Verarbeitung</a:t>
            </a:r>
            <a:endParaRPr lang="en-CH" dirty="0"/>
          </a:p>
          <a:p>
            <a:r>
              <a:rPr lang="en-CH" sz="2200" dirty="0" err="1"/>
              <a:t>Nahrungsnetz</a:t>
            </a:r>
            <a:r>
              <a:rPr lang="en-CH" sz="2200" dirty="0"/>
              <a:t> </a:t>
            </a:r>
            <a:r>
              <a:rPr lang="en-CH" sz="2200" dirty="0" err="1"/>
              <a:t>erstellen</a:t>
            </a:r>
            <a:endParaRPr lang="en-CH" sz="2200" dirty="0"/>
          </a:p>
          <a:p>
            <a:pPr marL="0" indent="0">
              <a:buNone/>
            </a:pPr>
            <a:r>
              <a:rPr lang="en-CH" dirty="0" err="1"/>
              <a:t>Ausgabe</a:t>
            </a:r>
            <a:endParaRPr lang="en-CH" dirty="0"/>
          </a:p>
          <a:p>
            <a:r>
              <a:rPr lang="en-CH" sz="2200" dirty="0" err="1"/>
              <a:t>Grafische</a:t>
            </a:r>
            <a:r>
              <a:rPr lang="en-CH" sz="2200" dirty="0"/>
              <a:t> </a:t>
            </a:r>
            <a:r>
              <a:rPr lang="en-CH" sz="2200" dirty="0" err="1"/>
              <a:t>Darstellung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2454214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1A5C6-9482-A01F-70C9-7DB831DB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CH" sz="5400" dirty="0" err="1"/>
              <a:t>Umsetzung</a:t>
            </a:r>
            <a:endParaRPr lang="de-CH" sz="5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4EA2E1-72CF-F6E1-3465-7420B2CF3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50" y="509983"/>
            <a:ext cx="4407716" cy="5838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0B63-46BE-AB85-FB32-3D9C330D7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CH" sz="3600" dirty="0" err="1"/>
              <a:t>Arbeitsaufteilung</a:t>
            </a:r>
            <a:r>
              <a:rPr lang="en-CH" sz="3600" dirty="0"/>
              <a:t>:</a:t>
            </a:r>
          </a:p>
          <a:p>
            <a:endParaRPr lang="en-CH" sz="1900" dirty="0"/>
          </a:p>
          <a:p>
            <a:pPr marL="0" indent="0">
              <a:buNone/>
            </a:pPr>
            <a:r>
              <a:rPr lang="en-CH" sz="2600" dirty="0"/>
              <a:t>Igor:</a:t>
            </a:r>
          </a:p>
          <a:p>
            <a:r>
              <a:rPr lang="en-CH" sz="1900" dirty="0" err="1"/>
              <a:t>Fokus</a:t>
            </a:r>
            <a:r>
              <a:rPr lang="en-CH" sz="1900" dirty="0"/>
              <a:t> auf Code</a:t>
            </a:r>
          </a:p>
          <a:p>
            <a:endParaRPr lang="en-CH" sz="1900" dirty="0"/>
          </a:p>
          <a:p>
            <a:pPr marL="0" indent="0">
              <a:buNone/>
            </a:pPr>
            <a:r>
              <a:rPr lang="en-CH" sz="2400" dirty="0"/>
              <a:t>Maxim:</a:t>
            </a:r>
          </a:p>
          <a:p>
            <a:r>
              <a:rPr lang="en-CH" sz="1900" dirty="0" err="1"/>
              <a:t>Unterstützung</a:t>
            </a:r>
            <a:r>
              <a:rPr lang="en-CH" sz="1900" dirty="0"/>
              <a:t> </a:t>
            </a:r>
            <a:r>
              <a:rPr lang="en-CH" sz="1900" dirty="0" err="1"/>
              <a:t>bei</a:t>
            </a:r>
            <a:r>
              <a:rPr lang="en-CH" sz="1900" dirty="0"/>
              <a:t> Code</a:t>
            </a:r>
          </a:p>
          <a:p>
            <a:r>
              <a:rPr lang="en-CH" sz="1900" dirty="0" err="1"/>
              <a:t>Dokumentation</a:t>
            </a:r>
            <a:endParaRPr lang="en-CH" sz="1900" dirty="0"/>
          </a:p>
          <a:p>
            <a:r>
              <a:rPr lang="en-CH" sz="1900" dirty="0" err="1"/>
              <a:t>Präsentation</a:t>
            </a:r>
            <a:endParaRPr lang="en-CH" sz="1900" dirty="0"/>
          </a:p>
          <a:p>
            <a:r>
              <a:rPr lang="en-CH" sz="1900" dirty="0"/>
              <a:t>PAP</a:t>
            </a:r>
          </a:p>
          <a:p>
            <a:endParaRPr lang="en-CH" sz="1900" dirty="0"/>
          </a:p>
          <a:p>
            <a:pPr marL="0" indent="0">
              <a:buNone/>
            </a:pPr>
            <a:endParaRPr lang="en-CH" sz="1900" dirty="0"/>
          </a:p>
        </p:txBody>
      </p:sp>
    </p:spTree>
    <p:extLst>
      <p:ext uri="{BB962C8B-B14F-4D97-AF65-F5344CB8AC3E}">
        <p14:creationId xmlns:p14="http://schemas.microsoft.com/office/powerpoint/2010/main" val="3784816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8BFBF-2C7F-2AB4-BF6E-77C94666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Verwendete Apps und Hilfsmittel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EC4C-512E-4506-8C02-2AA3F7B8B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Code:</a:t>
            </a:r>
          </a:p>
          <a:p>
            <a:r>
              <a:rPr lang="en-US" sz="2000" dirty="0"/>
              <a:t>Visual Studio</a:t>
            </a:r>
          </a:p>
          <a:p>
            <a:r>
              <a:rPr lang="en-US" sz="2000" dirty="0" err="1"/>
              <a:t>PapDesigner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dirty="0" err="1"/>
              <a:t>Dokumentation</a:t>
            </a:r>
            <a:r>
              <a:rPr lang="en-US" dirty="0"/>
              <a:t> &amp; </a:t>
            </a:r>
            <a:r>
              <a:rPr lang="en-US" dirty="0" err="1"/>
              <a:t>Präsentation</a:t>
            </a:r>
            <a:r>
              <a:rPr lang="en-US" dirty="0"/>
              <a:t>:</a:t>
            </a:r>
          </a:p>
          <a:p>
            <a:r>
              <a:rPr lang="en-US" sz="2000" dirty="0"/>
              <a:t>Word &amp; PowerPoint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7838C-5DDD-F98D-981D-52C4224804AB}"/>
              </a:ext>
            </a:extLst>
          </p:cNvPr>
          <p:cNvSpPr txBox="1"/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/>
              <a:t>Hilfsmittel</a:t>
            </a:r>
            <a:r>
              <a:rPr lang="en-US" sz="2800" dirty="0"/>
              <a:t>: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Google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KI Bots</a:t>
            </a:r>
          </a:p>
        </p:txBody>
      </p:sp>
    </p:spTree>
    <p:extLst>
      <p:ext uri="{BB962C8B-B14F-4D97-AF65-F5344CB8AC3E}">
        <p14:creationId xmlns:p14="http://schemas.microsoft.com/office/powerpoint/2010/main" val="3414724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screen with many colorful text&#10;&#10;Description automatically generated">
            <a:extLst>
              <a:ext uri="{FF2B5EF4-FFF2-40B4-BE49-F238E27FC236}">
                <a16:creationId xmlns:a16="http://schemas.microsoft.com/office/drawing/2014/main" id="{81DE7C33-E964-F5F5-6419-01FDDFDA1F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339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2B35F-0A34-F4D6-5F88-CC4F8330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Vorführung</a:t>
            </a:r>
            <a:r>
              <a:rPr lang="en-US" sz="6600" dirty="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 des </a:t>
            </a:r>
            <a:r>
              <a:rPr lang="en-US" sz="6600" dirty="0" err="1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Programmes</a:t>
            </a:r>
            <a:endParaRPr lang="en-US" sz="6600" dirty="0">
              <a:ln w="22225">
                <a:solidFill>
                  <a:srgbClr val="FFFFFF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61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8471DCD-63C7-5DD7-A0DC-F34109B71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6BFE9-ACF2-C09D-6144-B793F12B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Code Review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52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rille auf einem Buch">
            <a:extLst>
              <a:ext uri="{FF2B5EF4-FFF2-40B4-BE49-F238E27FC236}">
                <a16:creationId xmlns:a16="http://schemas.microsoft.com/office/drawing/2014/main" id="{2FF4B5C4-67A8-4F48-CC67-127136F382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5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F8EDC-B3AA-B5D2-672B-13D5BA46C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Fragen</a:t>
            </a:r>
            <a:r>
              <a:rPr lang="en-US" sz="4800" dirty="0">
                <a:solidFill>
                  <a:schemeClr val="bg1"/>
                </a:solidFill>
              </a:rPr>
              <a:t> und </a:t>
            </a:r>
            <a:r>
              <a:rPr lang="en-US" sz="4800" dirty="0" err="1">
                <a:solidFill>
                  <a:schemeClr val="bg1"/>
                </a:solidFill>
              </a:rPr>
              <a:t>Abschluss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00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80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Nahrungsnetz Generator</vt:lpstr>
      <vt:lpstr>Inhaltsverzeichnis</vt:lpstr>
      <vt:lpstr>Projektbeschreibung</vt:lpstr>
      <vt:lpstr>Umsetzung</vt:lpstr>
      <vt:lpstr>Verwendete Apps und Hilfsmittel</vt:lpstr>
      <vt:lpstr>Vorführung des Programmes</vt:lpstr>
      <vt:lpstr>Code Review</vt:lpstr>
      <vt:lpstr>Fragen und Abschluss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Nahrungsnetz Generator</dc:title>
  <dc:creator>Maxim.Kohanov</dc:creator>
  <cp:lastModifiedBy>Maxim.Kohanov</cp:lastModifiedBy>
  <cp:revision>1</cp:revision>
  <dcterms:created xsi:type="dcterms:W3CDTF">2023-12-08T06:44:10Z</dcterms:created>
  <dcterms:modified xsi:type="dcterms:W3CDTF">2023-12-08T08:27:40Z</dcterms:modified>
</cp:coreProperties>
</file>