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4" r:id="rId3"/>
    <p:sldId id="259" r:id="rId4"/>
    <p:sldId id="258" r:id="rId5"/>
    <p:sldId id="257" r:id="rId6"/>
    <p:sldId id="260" r:id="rId7"/>
    <p:sldId id="261" r:id="rId8"/>
    <p:sldId id="262" r:id="rId9"/>
    <p:sldId id="263" r:id="rId10"/>
  </p:sldIdLst>
  <p:sldSz cx="9144000" cy="6858000" type="screen4x3"/>
  <p:notesSz cx="7104063" cy="10234613"/>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7219" autoAdjust="0"/>
  </p:normalViewPr>
  <p:slideViewPr>
    <p:cSldViewPr>
      <p:cViewPr varScale="1">
        <p:scale>
          <a:sx n="60" d="100"/>
          <a:sy n="60" d="100"/>
        </p:scale>
        <p:origin x="-164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06AE55D1-F845-4BE4-9272-74E9EA15ED28}" type="datetimeFigureOut">
              <a:rPr lang="cs-CZ" smtClean="0"/>
              <a:pPr/>
              <a:t>27.11.2018</a:t>
            </a:fld>
            <a:endParaRPr lang="cs-CZ"/>
          </a:p>
        </p:txBody>
      </p:sp>
      <p:sp>
        <p:nvSpPr>
          <p:cNvPr id="4" name="Zástupný symbol pro obrázek snímku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711200" y="4860925"/>
            <a:ext cx="5683250" cy="4605338"/>
          </a:xfrm>
          <a:prstGeom prst="rect">
            <a:avLst/>
          </a:prstGeom>
        </p:spPr>
        <p:txBody>
          <a:bodyPr vert="horz" lIns="91440" tIns="45720" rIns="91440" bIns="45720" rtlCol="0">
            <a:normAutofit/>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6" name="Zástupný symbol pro zápatí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164FAC54-00DA-477A-9B72-CBAECB51F0DC}" type="slidenum">
              <a:rPr lang="cs-CZ" smtClean="0"/>
              <a:pPr/>
              <a:t>‹#›</a:t>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r>
              <a:rPr lang="en-US" dirty="0" err="1" smtClean="0"/>
              <a:t>Shrnout</a:t>
            </a:r>
            <a:r>
              <a:rPr lang="en-US" dirty="0" smtClean="0"/>
              <a:t>, </a:t>
            </a:r>
            <a:r>
              <a:rPr lang="en-US" dirty="0" err="1" smtClean="0"/>
              <a:t>že</a:t>
            </a:r>
            <a:r>
              <a:rPr lang="en-US" dirty="0" smtClean="0"/>
              <a:t> </a:t>
            </a:r>
            <a:r>
              <a:rPr lang="en-US" dirty="0" err="1" smtClean="0"/>
              <a:t>uživatel</a:t>
            </a:r>
            <a:r>
              <a:rPr lang="en-US" baseline="0" dirty="0" smtClean="0"/>
              <a:t> se</a:t>
            </a:r>
          </a:p>
          <a:p>
            <a:pPr>
              <a:buFontTx/>
              <a:buChar char="-"/>
            </a:pPr>
            <a:r>
              <a:rPr lang="en-US" baseline="0" dirty="0" err="1" smtClean="0"/>
              <a:t>přihlašuje</a:t>
            </a:r>
            <a:r>
              <a:rPr lang="en-US" baseline="0" dirty="0" smtClean="0"/>
              <a:t>/</a:t>
            </a:r>
            <a:r>
              <a:rPr lang="en-US" baseline="0" dirty="0" err="1" smtClean="0"/>
              <a:t>registruje</a:t>
            </a:r>
            <a:endParaRPr lang="en-US" baseline="0" dirty="0" smtClean="0"/>
          </a:p>
          <a:p>
            <a:pPr>
              <a:buFontTx/>
              <a:buChar char="-"/>
            </a:pPr>
            <a:r>
              <a:rPr lang="en-US" baseline="0" dirty="0" smtClean="0"/>
              <a:t> </a:t>
            </a:r>
            <a:r>
              <a:rPr lang="en-US" baseline="0" dirty="0" err="1" smtClean="0"/>
              <a:t>manupuluje</a:t>
            </a:r>
            <a:r>
              <a:rPr lang="en-US" baseline="0" dirty="0" smtClean="0"/>
              <a:t> s </a:t>
            </a:r>
            <a:r>
              <a:rPr lang="en-US" baseline="0" dirty="0" err="1" smtClean="0"/>
              <a:t>eventama</a:t>
            </a:r>
            <a:r>
              <a:rPr lang="en-US" baseline="0" dirty="0" smtClean="0"/>
              <a:t> </a:t>
            </a:r>
            <a:r>
              <a:rPr lang="en-US" baseline="0" dirty="0" err="1" smtClean="0"/>
              <a:t>taskama</a:t>
            </a:r>
            <a:endParaRPr lang="en-US" baseline="0" dirty="0" smtClean="0"/>
          </a:p>
          <a:p>
            <a:pPr>
              <a:buFontTx/>
              <a:buChar char="-"/>
            </a:pPr>
            <a:r>
              <a:rPr lang="en-US" baseline="0" dirty="0" smtClean="0"/>
              <a:t> </a:t>
            </a:r>
            <a:r>
              <a:rPr lang="en-US" baseline="0" dirty="0" err="1" smtClean="0"/>
              <a:t>může</a:t>
            </a:r>
            <a:r>
              <a:rPr lang="en-US" baseline="0" dirty="0" smtClean="0"/>
              <a:t> </a:t>
            </a:r>
            <a:r>
              <a:rPr lang="en-US" baseline="0" dirty="0" err="1" smtClean="0"/>
              <a:t>posílat</a:t>
            </a:r>
            <a:r>
              <a:rPr lang="en-US" baseline="0" dirty="0" smtClean="0"/>
              <a:t> </a:t>
            </a:r>
            <a:r>
              <a:rPr lang="en-US" baseline="0" dirty="0" err="1" smtClean="0"/>
              <a:t>zpravy</a:t>
            </a:r>
            <a:endParaRPr lang="en-US" baseline="0" dirty="0" smtClean="0"/>
          </a:p>
          <a:p>
            <a:pPr>
              <a:buFontTx/>
              <a:buChar char="-"/>
            </a:pPr>
            <a:r>
              <a:rPr lang="en-US" baseline="0" dirty="0" err="1" smtClean="0"/>
              <a:t>Měnit</a:t>
            </a:r>
            <a:r>
              <a:rPr lang="en-US" baseline="0" dirty="0" smtClean="0"/>
              <a:t> </a:t>
            </a:r>
            <a:r>
              <a:rPr lang="en-US" baseline="0" dirty="0" err="1" smtClean="0"/>
              <a:t>profil</a:t>
            </a:r>
            <a:endParaRPr lang="cs-CZ" dirty="0"/>
          </a:p>
        </p:txBody>
      </p:sp>
      <p:sp>
        <p:nvSpPr>
          <p:cNvPr id="4" name="Zástupný symbol pro číslo snímku 3"/>
          <p:cNvSpPr>
            <a:spLocks noGrp="1"/>
          </p:cNvSpPr>
          <p:nvPr>
            <p:ph type="sldNum" sz="quarter" idx="10"/>
          </p:nvPr>
        </p:nvSpPr>
        <p:spPr/>
        <p:txBody>
          <a:bodyPr/>
          <a:lstStyle/>
          <a:p>
            <a:fld id="{164FAC54-00DA-477A-9B72-CBAECB51F0DC}" type="slidenum">
              <a:rPr lang="cs-CZ" smtClean="0"/>
              <a:pPr/>
              <a:t>2</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r>
              <a:rPr lang="en-US" dirty="0" err="1" smtClean="0"/>
              <a:t>Aplikace</a:t>
            </a:r>
            <a:endParaRPr lang="en-US" dirty="0" smtClean="0"/>
          </a:p>
          <a:p>
            <a:pPr>
              <a:buFontTx/>
              <a:buChar char="-"/>
            </a:pPr>
            <a:r>
              <a:rPr lang="en-US" baseline="0" dirty="0" smtClean="0"/>
              <a:t>Je </a:t>
            </a:r>
            <a:r>
              <a:rPr lang="en-US" baseline="0" dirty="0" err="1" smtClean="0"/>
              <a:t>na</a:t>
            </a:r>
            <a:r>
              <a:rPr lang="en-US" baseline="0" dirty="0" smtClean="0"/>
              <a:t> android a </a:t>
            </a:r>
            <a:r>
              <a:rPr lang="en-US" baseline="0" dirty="0" err="1" smtClean="0"/>
              <a:t>také</a:t>
            </a:r>
            <a:r>
              <a:rPr lang="en-US" baseline="0" dirty="0" smtClean="0"/>
              <a:t> </a:t>
            </a:r>
            <a:r>
              <a:rPr lang="en-US" baseline="0" dirty="0" err="1" smtClean="0"/>
              <a:t>na</a:t>
            </a:r>
            <a:r>
              <a:rPr lang="en-US" baseline="0" dirty="0" smtClean="0"/>
              <a:t> web</a:t>
            </a:r>
          </a:p>
          <a:p>
            <a:pPr>
              <a:buFontTx/>
              <a:buChar char="-"/>
            </a:pPr>
            <a:r>
              <a:rPr lang="en-US" baseline="0" dirty="0" smtClean="0"/>
              <a:t> </a:t>
            </a:r>
            <a:r>
              <a:rPr lang="en-US" baseline="0" dirty="0" err="1" smtClean="0"/>
              <a:t>reposonsive</a:t>
            </a:r>
            <a:r>
              <a:rPr lang="en-US" baseline="0" dirty="0" smtClean="0"/>
              <a:t>, </a:t>
            </a:r>
            <a:r>
              <a:rPr lang="en-US" baseline="0" dirty="0" err="1" smtClean="0"/>
              <a:t>multilanguage</a:t>
            </a:r>
            <a:r>
              <a:rPr lang="en-US" baseline="0" dirty="0" smtClean="0"/>
              <a:t>, secured and fast</a:t>
            </a:r>
          </a:p>
        </p:txBody>
      </p:sp>
      <p:sp>
        <p:nvSpPr>
          <p:cNvPr id="4" name="Zástupný symbol pro číslo snímku 3"/>
          <p:cNvSpPr>
            <a:spLocks noGrp="1"/>
          </p:cNvSpPr>
          <p:nvPr>
            <p:ph type="sldNum" sz="quarter" idx="10"/>
          </p:nvPr>
        </p:nvSpPr>
        <p:spPr/>
        <p:txBody>
          <a:bodyPr/>
          <a:lstStyle/>
          <a:p>
            <a:fld id="{164FAC54-00DA-477A-9B72-CBAECB51F0DC}" type="slidenum">
              <a:rPr lang="cs-CZ" smtClean="0"/>
              <a:pPr/>
              <a:t>3</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r>
              <a:rPr lang="en-US" dirty="0" smtClean="0"/>
              <a:t>There are two main reasons why we </a:t>
            </a:r>
            <a:r>
              <a:rPr lang="en-US" dirty="0" err="1" smtClean="0"/>
              <a:t>choosed</a:t>
            </a:r>
            <a:r>
              <a:rPr lang="en-US" dirty="0" smtClean="0"/>
              <a:t> Client server</a:t>
            </a:r>
            <a:r>
              <a:rPr lang="en-US" baseline="0" dirty="0" smtClean="0"/>
              <a:t> architecture.</a:t>
            </a:r>
          </a:p>
          <a:p>
            <a:r>
              <a:rPr lang="en-US" baseline="0" dirty="0" smtClean="0"/>
              <a:t>The first one is that we need data to be </a:t>
            </a:r>
            <a:r>
              <a:rPr lang="en-US" baseline="0" dirty="0" err="1" smtClean="0"/>
              <a:t>availible</a:t>
            </a:r>
            <a:r>
              <a:rPr lang="en-US" baseline="0" dirty="0" smtClean="0"/>
              <a:t> to many users at same time, because users will be editing a reading for example the same event saved on server.</a:t>
            </a:r>
          </a:p>
          <a:p>
            <a:r>
              <a:rPr lang="en-US" baseline="0" dirty="0" smtClean="0"/>
              <a:t>The second is reason that we will have more than one type of client which both will be using the data. So it makes sense to make one unified API on server to serve them all.</a:t>
            </a:r>
            <a:endParaRPr lang="cs-CZ" dirty="0"/>
          </a:p>
        </p:txBody>
      </p:sp>
      <p:sp>
        <p:nvSpPr>
          <p:cNvPr id="4" name="Zástupný symbol pro číslo snímku 3"/>
          <p:cNvSpPr>
            <a:spLocks noGrp="1"/>
          </p:cNvSpPr>
          <p:nvPr>
            <p:ph type="sldNum" sz="quarter" idx="10"/>
          </p:nvPr>
        </p:nvSpPr>
        <p:spPr/>
        <p:txBody>
          <a:bodyPr/>
          <a:lstStyle/>
          <a:p>
            <a:fld id="{164FAC54-00DA-477A-9B72-CBAECB51F0DC}" type="slidenum">
              <a:rPr lang="cs-CZ" smtClean="0"/>
              <a:pPr/>
              <a:t>7</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dirty="0"/>
          </a:p>
        </p:txBody>
      </p:sp>
      <p:sp>
        <p:nvSpPr>
          <p:cNvPr id="4" name="Zástupný symbol pro číslo snímku 3"/>
          <p:cNvSpPr>
            <a:spLocks noGrp="1"/>
          </p:cNvSpPr>
          <p:nvPr>
            <p:ph type="sldNum" sz="quarter" idx="10"/>
          </p:nvPr>
        </p:nvSpPr>
        <p:spPr/>
        <p:txBody>
          <a:bodyPr/>
          <a:lstStyle/>
          <a:p>
            <a:fld id="{164FAC54-00DA-477A-9B72-CBAECB51F0DC}" type="slidenum">
              <a:rPr lang="cs-CZ" smtClean="0"/>
              <a:pPr/>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130425"/>
            <a:ext cx="7772400" cy="1470025"/>
          </a:xfrm>
        </p:spPr>
        <p:txBody>
          <a:bodyPr/>
          <a:lstStyle/>
          <a:p>
            <a:r>
              <a:rPr lang="cs-CZ" smtClean="0"/>
              <a:t>Klepnutím lze upravit styl předlohy nadpisů.</a:t>
            </a:r>
            <a:endParaRPr lang="cs-CZ"/>
          </a:p>
        </p:txBody>
      </p:sp>
      <p:sp>
        <p:nvSpPr>
          <p:cNvPr id="3" name="Podnadpis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smtClean="0"/>
              <a:t>Klepnutím lze upravit styl předlohy podnadpisů.</a:t>
            </a:r>
            <a:endParaRPr lang="cs-CZ"/>
          </a:p>
        </p:txBody>
      </p:sp>
      <p:sp>
        <p:nvSpPr>
          <p:cNvPr id="4" name="Zástupný symbol pro datum 3"/>
          <p:cNvSpPr>
            <a:spLocks noGrp="1"/>
          </p:cNvSpPr>
          <p:nvPr>
            <p:ph type="dt" sz="half" idx="10"/>
          </p:nvPr>
        </p:nvSpPr>
        <p:spPr/>
        <p:txBody>
          <a:bodyPr/>
          <a:lstStyle/>
          <a:p>
            <a:fld id="{A2CC4868-2D33-485B-847E-48E4CD82DC28}" type="datetimeFigureOut">
              <a:rPr lang="cs-CZ" smtClean="0"/>
              <a:pPr/>
              <a:t>27.11.2018</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48696B2D-0EC8-497F-9BE7-9AFC877D9F9B}" type="slidenum">
              <a:rPr lang="cs-CZ" smtClean="0"/>
              <a:pPr/>
              <a:t>‹#›</a:t>
            </a:fld>
            <a:endParaRPr lang="cs-C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svislý text 2"/>
          <p:cNvSpPr>
            <a:spLocks noGrp="1"/>
          </p:cNvSpPr>
          <p:nvPr>
            <p:ph type="body" orient="vert" idx="1"/>
          </p:nvPr>
        </p:nvSpPr>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A2CC4868-2D33-485B-847E-48E4CD82DC28}" type="datetimeFigureOut">
              <a:rPr lang="cs-CZ" smtClean="0"/>
              <a:pPr/>
              <a:t>27.11.2018</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48696B2D-0EC8-497F-9BE7-9AFC877D9F9B}" type="slidenum">
              <a:rPr lang="cs-CZ" smtClean="0"/>
              <a:pPr/>
              <a:t>‹#›</a:t>
            </a:fld>
            <a:endParaRPr lang="cs-C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6629400" y="274638"/>
            <a:ext cx="2057400" cy="5851525"/>
          </a:xfrm>
        </p:spPr>
        <p:txBody>
          <a:bodyPr vert="eaVert"/>
          <a:lstStyle/>
          <a:p>
            <a:r>
              <a:rPr lang="cs-CZ" smtClean="0"/>
              <a:t>Klepnutím lze upravit styl předlohy nadpisů.</a:t>
            </a:r>
            <a:endParaRPr lang="cs-CZ"/>
          </a:p>
        </p:txBody>
      </p:sp>
      <p:sp>
        <p:nvSpPr>
          <p:cNvPr id="3" name="Zástupný symbol pro svislý text 2"/>
          <p:cNvSpPr>
            <a:spLocks noGrp="1"/>
          </p:cNvSpPr>
          <p:nvPr>
            <p:ph type="body" orient="vert" idx="1"/>
          </p:nvPr>
        </p:nvSpPr>
        <p:spPr>
          <a:xfrm>
            <a:off x="457200" y="274638"/>
            <a:ext cx="6019800" cy="5851525"/>
          </a:xfrm>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A2CC4868-2D33-485B-847E-48E4CD82DC28}" type="datetimeFigureOut">
              <a:rPr lang="cs-CZ" smtClean="0"/>
              <a:pPr/>
              <a:t>27.11.2018</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48696B2D-0EC8-497F-9BE7-9AFC877D9F9B}" type="slidenum">
              <a:rPr lang="cs-CZ" smtClean="0"/>
              <a:pPr/>
              <a:t>‹#›</a:t>
            </a:fld>
            <a:endParaRPr lang="cs-C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obsah 2"/>
          <p:cNvSpPr>
            <a:spLocks noGrp="1"/>
          </p:cNvSpPr>
          <p:nvPr>
            <p:ph idx="1"/>
          </p:nvPr>
        </p:nvSpPr>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A2CC4868-2D33-485B-847E-48E4CD82DC28}" type="datetimeFigureOut">
              <a:rPr lang="cs-CZ" smtClean="0"/>
              <a:pPr/>
              <a:t>27.11.2018</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48696B2D-0EC8-497F-9BE7-9AFC877D9F9B}" type="slidenum">
              <a:rPr lang="cs-CZ" smtClean="0"/>
              <a:pPr/>
              <a:t>‹#›</a:t>
            </a:fld>
            <a:endParaRPr lang="cs-C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cs-CZ" smtClean="0"/>
              <a:t>Klepnutím lze upravit styl předlohy nadpisů.</a:t>
            </a:r>
            <a:endParaRPr lang="cs-CZ"/>
          </a:p>
        </p:txBody>
      </p:sp>
      <p:sp>
        <p:nvSpPr>
          <p:cNvPr id="3" name="Zástupný symbol pro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smtClean="0"/>
              <a:t>Klepnutím lze upravit styly předlohy textu.</a:t>
            </a:r>
          </a:p>
        </p:txBody>
      </p:sp>
      <p:sp>
        <p:nvSpPr>
          <p:cNvPr id="4" name="Zástupný symbol pro datum 3"/>
          <p:cNvSpPr>
            <a:spLocks noGrp="1"/>
          </p:cNvSpPr>
          <p:nvPr>
            <p:ph type="dt" sz="half" idx="10"/>
          </p:nvPr>
        </p:nvSpPr>
        <p:spPr/>
        <p:txBody>
          <a:bodyPr/>
          <a:lstStyle/>
          <a:p>
            <a:fld id="{A2CC4868-2D33-485B-847E-48E4CD82DC28}" type="datetimeFigureOut">
              <a:rPr lang="cs-CZ" smtClean="0"/>
              <a:pPr/>
              <a:t>27.11.2018</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48696B2D-0EC8-497F-9BE7-9AFC877D9F9B}" type="slidenum">
              <a:rPr lang="cs-CZ" smtClean="0"/>
              <a:pPr/>
              <a:t>‹#›</a:t>
            </a:fld>
            <a:endParaRPr lang="cs-CZ"/>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obsah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obsah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Zástupný symbol pro datum 4"/>
          <p:cNvSpPr>
            <a:spLocks noGrp="1"/>
          </p:cNvSpPr>
          <p:nvPr>
            <p:ph type="dt" sz="half" idx="10"/>
          </p:nvPr>
        </p:nvSpPr>
        <p:spPr/>
        <p:txBody>
          <a:bodyPr/>
          <a:lstStyle/>
          <a:p>
            <a:fld id="{A2CC4868-2D33-485B-847E-48E4CD82DC28}" type="datetimeFigureOut">
              <a:rPr lang="cs-CZ" smtClean="0"/>
              <a:pPr/>
              <a:t>27.11.2018</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48696B2D-0EC8-497F-9BE7-9AFC877D9F9B}" type="slidenum">
              <a:rPr lang="cs-CZ" smtClean="0"/>
              <a:pPr/>
              <a:t>‹#›</a:t>
            </a:fld>
            <a:endParaRPr lang="cs-C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cs-CZ" smtClean="0"/>
              <a:t>Klepnutím lze upravit styl předlohy nadpisů.</a:t>
            </a:r>
            <a:endParaRPr lang="cs-CZ"/>
          </a:p>
        </p:txBody>
      </p:sp>
      <p:sp>
        <p:nvSpPr>
          <p:cNvPr id="3" name="Zástupný symbol pro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Klepnutím lze upravit styly předlohy textu.</a:t>
            </a:r>
          </a:p>
        </p:txBody>
      </p:sp>
      <p:sp>
        <p:nvSpPr>
          <p:cNvPr id="4" name="Zástupný symbol pro obsah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Zástupný symbol pro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Klepnutím lze upravit styly předlohy textu.</a:t>
            </a:r>
          </a:p>
        </p:txBody>
      </p:sp>
      <p:sp>
        <p:nvSpPr>
          <p:cNvPr id="6" name="Zástupný symbol pro obsah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7" name="Zástupný symbol pro datum 6"/>
          <p:cNvSpPr>
            <a:spLocks noGrp="1"/>
          </p:cNvSpPr>
          <p:nvPr>
            <p:ph type="dt" sz="half" idx="10"/>
          </p:nvPr>
        </p:nvSpPr>
        <p:spPr/>
        <p:txBody>
          <a:bodyPr/>
          <a:lstStyle/>
          <a:p>
            <a:fld id="{A2CC4868-2D33-485B-847E-48E4CD82DC28}" type="datetimeFigureOut">
              <a:rPr lang="cs-CZ" smtClean="0"/>
              <a:pPr/>
              <a:t>27.11.2018</a:t>
            </a:fld>
            <a:endParaRPr lang="cs-CZ"/>
          </a:p>
        </p:txBody>
      </p:sp>
      <p:sp>
        <p:nvSpPr>
          <p:cNvPr id="8" name="Zástupný symbol pro zápatí 7"/>
          <p:cNvSpPr>
            <a:spLocks noGrp="1"/>
          </p:cNvSpPr>
          <p:nvPr>
            <p:ph type="ftr" sz="quarter" idx="11"/>
          </p:nvPr>
        </p:nvSpPr>
        <p:spPr/>
        <p:txBody>
          <a:bodyPr/>
          <a:lstStyle/>
          <a:p>
            <a:endParaRPr lang="cs-CZ"/>
          </a:p>
        </p:txBody>
      </p:sp>
      <p:sp>
        <p:nvSpPr>
          <p:cNvPr id="9" name="Zástupný symbol pro číslo snímku 8"/>
          <p:cNvSpPr>
            <a:spLocks noGrp="1"/>
          </p:cNvSpPr>
          <p:nvPr>
            <p:ph type="sldNum" sz="quarter" idx="12"/>
          </p:nvPr>
        </p:nvSpPr>
        <p:spPr/>
        <p:txBody>
          <a:bodyPr/>
          <a:lstStyle/>
          <a:p>
            <a:fld id="{48696B2D-0EC8-497F-9BE7-9AFC877D9F9B}" type="slidenum">
              <a:rPr lang="cs-CZ" smtClean="0"/>
              <a:pPr/>
              <a:t>‹#›</a:t>
            </a:fld>
            <a:endParaRPr lang="cs-C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datum 2"/>
          <p:cNvSpPr>
            <a:spLocks noGrp="1"/>
          </p:cNvSpPr>
          <p:nvPr>
            <p:ph type="dt" sz="half" idx="10"/>
          </p:nvPr>
        </p:nvSpPr>
        <p:spPr/>
        <p:txBody>
          <a:bodyPr/>
          <a:lstStyle/>
          <a:p>
            <a:fld id="{A2CC4868-2D33-485B-847E-48E4CD82DC28}" type="datetimeFigureOut">
              <a:rPr lang="cs-CZ" smtClean="0"/>
              <a:pPr/>
              <a:t>27.11.2018</a:t>
            </a:fld>
            <a:endParaRPr lang="cs-CZ"/>
          </a:p>
        </p:txBody>
      </p:sp>
      <p:sp>
        <p:nvSpPr>
          <p:cNvPr id="4" name="Zástupný symbol pro zápatí 3"/>
          <p:cNvSpPr>
            <a:spLocks noGrp="1"/>
          </p:cNvSpPr>
          <p:nvPr>
            <p:ph type="ftr" sz="quarter" idx="11"/>
          </p:nvPr>
        </p:nvSpPr>
        <p:spPr/>
        <p:txBody>
          <a:bodyPr/>
          <a:lstStyle/>
          <a:p>
            <a:endParaRPr lang="cs-CZ"/>
          </a:p>
        </p:txBody>
      </p:sp>
      <p:sp>
        <p:nvSpPr>
          <p:cNvPr id="5" name="Zástupný symbol pro číslo snímku 4"/>
          <p:cNvSpPr>
            <a:spLocks noGrp="1"/>
          </p:cNvSpPr>
          <p:nvPr>
            <p:ph type="sldNum" sz="quarter" idx="12"/>
          </p:nvPr>
        </p:nvSpPr>
        <p:spPr/>
        <p:txBody>
          <a:bodyPr/>
          <a:lstStyle/>
          <a:p>
            <a:fld id="{48696B2D-0EC8-497F-9BE7-9AFC877D9F9B}" type="slidenum">
              <a:rPr lang="cs-CZ" smtClean="0"/>
              <a:pPr/>
              <a:t>‹#›</a:t>
            </a:fld>
            <a:endParaRPr lang="cs-C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p>
            <a:fld id="{A2CC4868-2D33-485B-847E-48E4CD82DC28}" type="datetimeFigureOut">
              <a:rPr lang="cs-CZ" smtClean="0"/>
              <a:pPr/>
              <a:t>27.11.2018</a:t>
            </a:fld>
            <a:endParaRPr lang="cs-CZ"/>
          </a:p>
        </p:txBody>
      </p:sp>
      <p:sp>
        <p:nvSpPr>
          <p:cNvPr id="3" name="Zástupný symbol pro zápatí 2"/>
          <p:cNvSpPr>
            <a:spLocks noGrp="1"/>
          </p:cNvSpPr>
          <p:nvPr>
            <p:ph type="ftr" sz="quarter" idx="11"/>
          </p:nvPr>
        </p:nvSpPr>
        <p:spPr/>
        <p:txBody>
          <a:bodyPr/>
          <a:lstStyle/>
          <a:p>
            <a:endParaRPr lang="cs-CZ"/>
          </a:p>
        </p:txBody>
      </p:sp>
      <p:sp>
        <p:nvSpPr>
          <p:cNvPr id="4" name="Zástupný symbol pro číslo snímku 3"/>
          <p:cNvSpPr>
            <a:spLocks noGrp="1"/>
          </p:cNvSpPr>
          <p:nvPr>
            <p:ph type="sldNum" sz="quarter" idx="12"/>
          </p:nvPr>
        </p:nvSpPr>
        <p:spPr/>
        <p:txBody>
          <a:bodyPr/>
          <a:lstStyle/>
          <a:p>
            <a:fld id="{48696B2D-0EC8-497F-9BE7-9AFC877D9F9B}" type="slidenum">
              <a:rPr lang="cs-CZ" smtClean="0"/>
              <a:pPr/>
              <a:t>‹#›</a:t>
            </a:fld>
            <a:endParaRPr lang="cs-C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nchor="b"/>
          <a:lstStyle>
            <a:lvl1pPr algn="l">
              <a:defRPr sz="2000" b="1"/>
            </a:lvl1pPr>
          </a:lstStyle>
          <a:p>
            <a:r>
              <a:rPr lang="cs-CZ" smtClean="0"/>
              <a:t>Klepnutím lze upravit styl předlohy nadpisů.</a:t>
            </a:r>
            <a:endParaRPr lang="cs-CZ"/>
          </a:p>
        </p:txBody>
      </p:sp>
      <p:sp>
        <p:nvSpPr>
          <p:cNvPr id="3" name="Zástupný symbol pro obsah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Klepnutím lze upravit styly předlohy textu.</a:t>
            </a:r>
          </a:p>
        </p:txBody>
      </p:sp>
      <p:sp>
        <p:nvSpPr>
          <p:cNvPr id="5" name="Zástupný symbol pro datum 4"/>
          <p:cNvSpPr>
            <a:spLocks noGrp="1"/>
          </p:cNvSpPr>
          <p:nvPr>
            <p:ph type="dt" sz="half" idx="10"/>
          </p:nvPr>
        </p:nvSpPr>
        <p:spPr/>
        <p:txBody>
          <a:bodyPr/>
          <a:lstStyle/>
          <a:p>
            <a:fld id="{A2CC4868-2D33-485B-847E-48E4CD82DC28}" type="datetimeFigureOut">
              <a:rPr lang="cs-CZ" smtClean="0"/>
              <a:pPr/>
              <a:t>27.11.2018</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48696B2D-0EC8-497F-9BE7-9AFC877D9F9B}" type="slidenum">
              <a:rPr lang="cs-CZ" smtClean="0"/>
              <a:pPr/>
              <a:t>‹#›</a:t>
            </a:fld>
            <a:endParaRPr lang="cs-C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nchor="b"/>
          <a:lstStyle>
            <a:lvl1pPr algn="l">
              <a:defRPr sz="2000" b="1"/>
            </a:lvl1pPr>
          </a:lstStyle>
          <a:p>
            <a:r>
              <a:rPr lang="cs-CZ" smtClean="0"/>
              <a:t>Klepnutím lze upravit styl předlohy nadpisů.</a:t>
            </a:r>
            <a:endParaRPr lang="cs-CZ"/>
          </a:p>
        </p:txBody>
      </p:sp>
      <p:sp>
        <p:nvSpPr>
          <p:cNvPr id="3" name="Zástupný symbol pro obrázek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Zástupný symbol pro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Klepnutím lze upravit styly předlohy textu.</a:t>
            </a:r>
          </a:p>
        </p:txBody>
      </p:sp>
      <p:sp>
        <p:nvSpPr>
          <p:cNvPr id="5" name="Zástupný symbol pro datum 4"/>
          <p:cNvSpPr>
            <a:spLocks noGrp="1"/>
          </p:cNvSpPr>
          <p:nvPr>
            <p:ph type="dt" sz="half" idx="10"/>
          </p:nvPr>
        </p:nvSpPr>
        <p:spPr/>
        <p:txBody>
          <a:bodyPr/>
          <a:lstStyle/>
          <a:p>
            <a:fld id="{A2CC4868-2D33-485B-847E-48E4CD82DC28}" type="datetimeFigureOut">
              <a:rPr lang="cs-CZ" smtClean="0"/>
              <a:pPr/>
              <a:t>27.11.2018</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48696B2D-0EC8-497F-9BE7-9AFC877D9F9B}" type="slidenum">
              <a:rPr lang="cs-CZ" smtClean="0"/>
              <a:pPr/>
              <a:t>‹#›</a:t>
            </a:fld>
            <a:endParaRPr lang="cs-C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smtClean="0"/>
              <a:t>Klepnutím lze upravit styl předlohy nadpisů.</a:t>
            </a:r>
            <a:endParaRPr lang="cs-CZ"/>
          </a:p>
        </p:txBody>
      </p:sp>
      <p:sp>
        <p:nvSpPr>
          <p:cNvPr id="3" name="Zástupný symbol pro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CC4868-2D33-485B-847E-48E4CD82DC28}" type="datetimeFigureOut">
              <a:rPr lang="cs-CZ" smtClean="0"/>
              <a:pPr/>
              <a:t>27.11.2018</a:t>
            </a:fld>
            <a:endParaRPr lang="cs-CZ"/>
          </a:p>
        </p:txBody>
      </p:sp>
      <p:sp>
        <p:nvSpPr>
          <p:cNvPr id="5" name="Zástupný symbol pro zápatí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Zástupný symbol pro číslo snímk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696B2D-0EC8-497F-9BE7-9AFC877D9F9B}" type="slidenum">
              <a:rPr lang="cs-CZ" smtClean="0"/>
              <a:pPr/>
              <a:t>‹#›</a:t>
            </a:fld>
            <a:endParaRPr lang="cs-CZ"/>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214546" y="1785926"/>
            <a:ext cx="4714908" cy="2418687"/>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5429256" y="5429264"/>
            <a:ext cx="3228975" cy="1019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véPole 3"/>
          <p:cNvSpPr txBox="1"/>
          <p:nvPr/>
        </p:nvSpPr>
        <p:spPr>
          <a:xfrm>
            <a:off x="2786050" y="428604"/>
            <a:ext cx="3698127" cy="523220"/>
          </a:xfrm>
          <a:prstGeom prst="rect">
            <a:avLst/>
          </a:prstGeom>
          <a:noFill/>
        </p:spPr>
        <p:txBody>
          <a:bodyPr wrap="none" rtlCol="0">
            <a:spAutoFit/>
          </a:bodyPr>
          <a:lstStyle/>
          <a:p>
            <a:pPr algn="ctr"/>
            <a:r>
              <a:rPr lang="en-US" sz="2800" dirty="0" smtClean="0">
                <a:latin typeface="Adobe Caslon Pro" pitchFamily="18" charset="-18"/>
              </a:rPr>
              <a:t>Functional r</a:t>
            </a:r>
            <a:r>
              <a:rPr lang="cs-CZ" sz="2800" dirty="0" err="1" smtClean="0">
                <a:latin typeface="Adobe Caslon Pro" pitchFamily="18" charset="-18"/>
              </a:rPr>
              <a:t>equirement</a:t>
            </a:r>
            <a:r>
              <a:rPr lang="en-US" sz="2800" dirty="0" smtClean="0">
                <a:latin typeface="Adobe Caslon Pro" pitchFamily="18" charset="-18"/>
              </a:rPr>
              <a:t>s</a:t>
            </a:r>
            <a:endParaRPr lang="cs-CZ" sz="2800" dirty="0">
              <a:latin typeface="Adobe Caslon Pro" pitchFamily="18" charset="-18"/>
            </a:endParaRPr>
          </a:p>
        </p:txBody>
      </p:sp>
      <p:pic>
        <p:nvPicPr>
          <p:cNvPr id="4099" name="Picture 3"/>
          <p:cNvPicPr>
            <a:picLocks noChangeAspect="1" noChangeArrowheads="1"/>
          </p:cNvPicPr>
          <p:nvPr/>
        </p:nvPicPr>
        <p:blipFill>
          <a:blip r:embed="rId3"/>
          <a:srcRect/>
          <a:stretch>
            <a:fillRect/>
          </a:stretch>
        </p:blipFill>
        <p:spPr bwMode="auto">
          <a:xfrm>
            <a:off x="285720" y="2000240"/>
            <a:ext cx="8719762" cy="30718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véPole 3"/>
          <p:cNvSpPr txBox="1"/>
          <p:nvPr/>
        </p:nvSpPr>
        <p:spPr>
          <a:xfrm>
            <a:off x="2428860" y="428604"/>
            <a:ext cx="4400628" cy="523220"/>
          </a:xfrm>
          <a:prstGeom prst="rect">
            <a:avLst/>
          </a:prstGeom>
          <a:noFill/>
        </p:spPr>
        <p:txBody>
          <a:bodyPr wrap="none" rtlCol="0">
            <a:spAutoFit/>
          </a:bodyPr>
          <a:lstStyle/>
          <a:p>
            <a:pPr algn="ctr"/>
            <a:r>
              <a:rPr lang="en-US" sz="2800" dirty="0" smtClean="0">
                <a:latin typeface="Adobe Caslon Pro" pitchFamily="18" charset="-18"/>
              </a:rPr>
              <a:t>Non-functional r</a:t>
            </a:r>
            <a:r>
              <a:rPr lang="cs-CZ" sz="2800" dirty="0" err="1" smtClean="0">
                <a:latin typeface="Adobe Caslon Pro" pitchFamily="18" charset="-18"/>
              </a:rPr>
              <a:t>equirement</a:t>
            </a:r>
            <a:r>
              <a:rPr lang="en-US" sz="2800" dirty="0" smtClean="0">
                <a:latin typeface="Adobe Caslon Pro" pitchFamily="18" charset="-18"/>
              </a:rPr>
              <a:t>s</a:t>
            </a:r>
            <a:endParaRPr lang="cs-CZ" sz="2800" dirty="0">
              <a:latin typeface="Adobe Caslon Pro" pitchFamily="18" charset="-18"/>
            </a:endParaRPr>
          </a:p>
        </p:txBody>
      </p:sp>
      <p:pic>
        <p:nvPicPr>
          <p:cNvPr id="4100" name="Picture 4"/>
          <p:cNvPicPr>
            <a:picLocks noChangeAspect="1" noChangeArrowheads="1"/>
          </p:cNvPicPr>
          <p:nvPr/>
        </p:nvPicPr>
        <p:blipFill>
          <a:blip r:embed="rId3"/>
          <a:srcRect/>
          <a:stretch>
            <a:fillRect/>
          </a:stretch>
        </p:blipFill>
        <p:spPr bwMode="auto">
          <a:xfrm>
            <a:off x="44249" y="1857364"/>
            <a:ext cx="9099751" cy="28575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véPole 3"/>
          <p:cNvSpPr txBox="1"/>
          <p:nvPr/>
        </p:nvSpPr>
        <p:spPr>
          <a:xfrm>
            <a:off x="2714612" y="428604"/>
            <a:ext cx="3490764" cy="523220"/>
          </a:xfrm>
          <a:prstGeom prst="rect">
            <a:avLst/>
          </a:prstGeom>
          <a:noFill/>
        </p:spPr>
        <p:txBody>
          <a:bodyPr wrap="none" rtlCol="0">
            <a:spAutoFit/>
          </a:bodyPr>
          <a:lstStyle/>
          <a:p>
            <a:r>
              <a:rPr lang="cs-CZ" sz="2800" dirty="0" err="1" smtClean="0">
                <a:latin typeface="Adobe Caslon Pro" pitchFamily="18" charset="-18"/>
              </a:rPr>
              <a:t>Requirements</a:t>
            </a:r>
            <a:r>
              <a:rPr lang="cs-CZ" sz="2800" dirty="0" smtClean="0">
                <a:latin typeface="Adobe Caslon Pro" pitchFamily="18" charset="-18"/>
              </a:rPr>
              <a:t> diagram</a:t>
            </a:r>
            <a:endParaRPr lang="cs-CZ" sz="2800" dirty="0">
              <a:latin typeface="Adobe Caslon Pro" pitchFamily="18" charset="-18"/>
            </a:endParaRPr>
          </a:p>
        </p:txBody>
      </p:sp>
      <p:pic>
        <p:nvPicPr>
          <p:cNvPr id="1026" name="Picture 2"/>
          <p:cNvPicPr>
            <a:picLocks noChangeAspect="1" noChangeArrowheads="1"/>
          </p:cNvPicPr>
          <p:nvPr/>
        </p:nvPicPr>
        <p:blipFill>
          <a:blip r:embed="rId2"/>
          <a:srcRect/>
          <a:stretch>
            <a:fillRect/>
          </a:stretch>
        </p:blipFill>
        <p:spPr bwMode="auto">
          <a:xfrm>
            <a:off x="0" y="1500174"/>
            <a:ext cx="9144000" cy="44616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00034" y="897434"/>
            <a:ext cx="8301045" cy="5960566"/>
          </a:xfrm>
          <a:prstGeom prst="rect">
            <a:avLst/>
          </a:prstGeom>
          <a:noFill/>
          <a:ln w="9525">
            <a:noFill/>
            <a:miter lim="800000"/>
            <a:headEnd/>
            <a:tailEnd/>
          </a:ln>
          <a:effectLst/>
        </p:spPr>
      </p:pic>
      <p:sp>
        <p:nvSpPr>
          <p:cNvPr id="4" name="TextovéPole 3"/>
          <p:cNvSpPr txBox="1"/>
          <p:nvPr/>
        </p:nvSpPr>
        <p:spPr>
          <a:xfrm>
            <a:off x="3071802" y="428604"/>
            <a:ext cx="2677528" cy="523220"/>
          </a:xfrm>
          <a:prstGeom prst="rect">
            <a:avLst/>
          </a:prstGeom>
          <a:noFill/>
        </p:spPr>
        <p:txBody>
          <a:bodyPr wrap="none" rtlCol="0">
            <a:spAutoFit/>
          </a:bodyPr>
          <a:lstStyle/>
          <a:p>
            <a:pPr algn="ctr"/>
            <a:r>
              <a:rPr lang="cs-CZ" sz="2800" dirty="0" smtClean="0">
                <a:latin typeface="Adobe Caslon Pro" pitchFamily="18" charset="-18"/>
              </a:rPr>
              <a:t>Use case diagram</a:t>
            </a:r>
            <a:endParaRPr lang="cs-CZ" sz="2800" dirty="0">
              <a:latin typeface="Adobe Caslon Pro" pitchFamily="18" charset="-1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642910" y="285728"/>
            <a:ext cx="3457575" cy="60864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5000628" y="285728"/>
            <a:ext cx="3438525" cy="6067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véPole 3"/>
          <p:cNvSpPr txBox="1"/>
          <p:nvPr/>
        </p:nvSpPr>
        <p:spPr>
          <a:xfrm>
            <a:off x="3071802" y="428604"/>
            <a:ext cx="3106941" cy="523220"/>
          </a:xfrm>
          <a:prstGeom prst="rect">
            <a:avLst/>
          </a:prstGeom>
          <a:noFill/>
        </p:spPr>
        <p:txBody>
          <a:bodyPr wrap="none" rtlCol="0">
            <a:spAutoFit/>
          </a:bodyPr>
          <a:lstStyle/>
          <a:p>
            <a:pPr algn="ctr"/>
            <a:r>
              <a:rPr lang="cs-CZ" sz="2800" dirty="0" err="1" smtClean="0">
                <a:latin typeface="Adobe Caslon Pro" pitchFamily="18" charset="-18"/>
              </a:rPr>
              <a:t>Architectural</a:t>
            </a:r>
            <a:r>
              <a:rPr lang="cs-CZ" sz="2800" dirty="0" smtClean="0">
                <a:latin typeface="Adobe Caslon Pro" pitchFamily="18" charset="-18"/>
              </a:rPr>
              <a:t> </a:t>
            </a:r>
            <a:r>
              <a:rPr lang="en-US" sz="2800" dirty="0" smtClean="0">
                <a:latin typeface="Adobe Caslon Pro" pitchFamily="18" charset="-18"/>
              </a:rPr>
              <a:t>design</a:t>
            </a:r>
            <a:endParaRPr lang="cs-CZ" sz="2800" dirty="0">
              <a:latin typeface="Adobe Caslon Pro" pitchFamily="18" charset="-18"/>
            </a:endParaRPr>
          </a:p>
        </p:txBody>
      </p:sp>
      <p:pic>
        <p:nvPicPr>
          <p:cNvPr id="3074" name="Picture 2" descr="C:\TEI\EventMate_docs\UML\architecture_diagram.png"/>
          <p:cNvPicPr>
            <a:picLocks noChangeAspect="1" noChangeArrowheads="1"/>
          </p:cNvPicPr>
          <p:nvPr/>
        </p:nvPicPr>
        <p:blipFill>
          <a:blip r:embed="rId3"/>
          <a:srcRect/>
          <a:stretch>
            <a:fillRect/>
          </a:stretch>
        </p:blipFill>
        <p:spPr bwMode="auto">
          <a:xfrm>
            <a:off x="571472" y="3600436"/>
            <a:ext cx="8165714" cy="3257564"/>
          </a:xfrm>
          <a:prstGeom prst="rect">
            <a:avLst/>
          </a:prstGeom>
          <a:noFill/>
        </p:spPr>
      </p:pic>
      <p:sp>
        <p:nvSpPr>
          <p:cNvPr id="5" name="TextovéPole 4"/>
          <p:cNvSpPr txBox="1"/>
          <p:nvPr/>
        </p:nvSpPr>
        <p:spPr>
          <a:xfrm>
            <a:off x="714348" y="1214422"/>
            <a:ext cx="7113422" cy="2462213"/>
          </a:xfrm>
          <a:prstGeom prst="rect">
            <a:avLst/>
          </a:prstGeom>
          <a:noFill/>
        </p:spPr>
        <p:txBody>
          <a:bodyPr wrap="none" rtlCol="0">
            <a:spAutoFit/>
          </a:bodyPr>
          <a:lstStyle/>
          <a:p>
            <a:pPr>
              <a:lnSpc>
                <a:spcPct val="150000"/>
              </a:lnSpc>
            </a:pPr>
            <a:r>
              <a:rPr lang="en-US" sz="2800" dirty="0" smtClean="0">
                <a:latin typeface="Adobe Caslon Pro" pitchFamily="18" charset="-18"/>
              </a:rPr>
              <a:t>Client server architecture</a:t>
            </a:r>
          </a:p>
          <a:p>
            <a:pPr>
              <a:lnSpc>
                <a:spcPct val="150000"/>
              </a:lnSpc>
              <a:buFont typeface="Arial" pitchFamily="34" charset="0"/>
              <a:buChar char="•"/>
            </a:pPr>
            <a:r>
              <a:rPr lang="en-US" sz="2800" dirty="0" smtClean="0">
                <a:latin typeface="Adobe Caslon Pro" pitchFamily="18" charset="-18"/>
              </a:rPr>
              <a:t> Data availability for cooperation of many users</a:t>
            </a:r>
          </a:p>
          <a:p>
            <a:pPr>
              <a:lnSpc>
                <a:spcPct val="150000"/>
              </a:lnSpc>
              <a:buFont typeface="Arial" pitchFamily="34" charset="0"/>
              <a:buChar char="•"/>
            </a:pPr>
            <a:r>
              <a:rPr lang="en-US" sz="2800" dirty="0" smtClean="0">
                <a:latin typeface="Adobe Caslon Pro" pitchFamily="18" charset="-18"/>
              </a:rPr>
              <a:t> More than one type of client (unified API)</a:t>
            </a:r>
          </a:p>
          <a:p>
            <a:pPr>
              <a:buFont typeface="Arial" pitchFamily="34" charset="0"/>
              <a:buChar char="•"/>
            </a:pPr>
            <a:endParaRPr lang="cs-CZ" sz="2800" dirty="0">
              <a:latin typeface="Adobe Caslon Pro" pitchFamily="18" charset="-1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TEI\EventMate_docs\UML\Class_Diagram_small2.png"/>
          <p:cNvPicPr>
            <a:picLocks noChangeAspect="1" noChangeArrowheads="1"/>
          </p:cNvPicPr>
          <p:nvPr/>
        </p:nvPicPr>
        <p:blipFill>
          <a:blip r:embed="rId2"/>
          <a:srcRect/>
          <a:stretch>
            <a:fillRect/>
          </a:stretch>
        </p:blipFill>
        <p:spPr bwMode="auto">
          <a:xfrm>
            <a:off x="500034" y="0"/>
            <a:ext cx="8034078" cy="68580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0" y="857232"/>
            <a:ext cx="9114560" cy="5429288"/>
          </a:xfrm>
          <a:prstGeom prst="rect">
            <a:avLst/>
          </a:prstGeom>
          <a:noFill/>
          <a:ln w="9525">
            <a:noFill/>
            <a:miter lim="800000"/>
            <a:headEnd/>
            <a:tailEnd/>
          </a:ln>
          <a:effectLst/>
        </p:spPr>
      </p:pic>
      <p:sp>
        <p:nvSpPr>
          <p:cNvPr id="3" name="TextovéPole 2"/>
          <p:cNvSpPr txBox="1"/>
          <p:nvPr/>
        </p:nvSpPr>
        <p:spPr>
          <a:xfrm>
            <a:off x="3071802" y="428604"/>
            <a:ext cx="2817567" cy="523220"/>
          </a:xfrm>
          <a:prstGeom prst="rect">
            <a:avLst/>
          </a:prstGeom>
          <a:noFill/>
        </p:spPr>
        <p:txBody>
          <a:bodyPr wrap="none" rtlCol="0">
            <a:spAutoFit/>
          </a:bodyPr>
          <a:lstStyle/>
          <a:p>
            <a:pPr algn="ctr"/>
            <a:r>
              <a:rPr lang="en-US" sz="2800" dirty="0" smtClean="0">
                <a:latin typeface="Adobe Caslon Pro" pitchFamily="18" charset="-18"/>
              </a:rPr>
              <a:t>Sequence diagram</a:t>
            </a:r>
            <a:endParaRPr lang="cs-CZ" sz="2800" dirty="0">
              <a:latin typeface="Adobe Caslon Pro" pitchFamily="18" charset="-18"/>
            </a:endParaRPr>
          </a:p>
        </p:txBody>
      </p:sp>
      <p:sp>
        <p:nvSpPr>
          <p:cNvPr id="4" name="TextovéPole 3"/>
          <p:cNvSpPr txBox="1"/>
          <p:nvPr/>
        </p:nvSpPr>
        <p:spPr>
          <a:xfrm>
            <a:off x="1928794" y="6304002"/>
            <a:ext cx="5929354" cy="553998"/>
          </a:xfrm>
          <a:prstGeom prst="rect">
            <a:avLst/>
          </a:prstGeom>
          <a:noFill/>
        </p:spPr>
        <p:txBody>
          <a:bodyPr wrap="square" rtlCol="0">
            <a:spAutoFit/>
          </a:bodyPr>
          <a:lstStyle/>
          <a:p>
            <a:pPr>
              <a:lnSpc>
                <a:spcPct val="150000"/>
              </a:lnSpc>
            </a:pPr>
            <a:r>
              <a:rPr lang="en-US" sz="2000" dirty="0" smtClean="0">
                <a:latin typeface="Adobe Caslon Pro" pitchFamily="18" charset="-18"/>
              </a:rPr>
              <a:t>Creating event with inviting guests on Android app</a:t>
            </a:r>
            <a:endParaRPr lang="cs-CZ" sz="2000" dirty="0">
              <a:latin typeface="Adobe Caslon Pro" pitchFamily="18" charset="-18"/>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TotalTime>
  <Words>168</Words>
  <Application>Microsoft Office PowerPoint</Application>
  <PresentationFormat>Předvádění na obrazovce (4:3)</PresentationFormat>
  <Paragraphs>25</Paragraphs>
  <Slides>9</Slides>
  <Notes>4</Notes>
  <HiddenSlides>0</HiddenSlides>
  <MMClips>0</MMClips>
  <ScaleCrop>false</ScaleCrop>
  <HeadingPairs>
    <vt:vector size="4" baseType="variant">
      <vt:variant>
        <vt:lpstr>Motiv</vt:lpstr>
      </vt:variant>
      <vt:variant>
        <vt:i4>1</vt:i4>
      </vt:variant>
      <vt:variant>
        <vt:lpstr>Nadpisy snímků</vt:lpstr>
      </vt:variant>
      <vt:variant>
        <vt:i4>9</vt:i4>
      </vt:variant>
    </vt:vector>
  </HeadingPairs>
  <TitlesOfParts>
    <vt:vector size="10" baseType="lpstr">
      <vt:lpstr>Motiv sady Office</vt:lpstr>
      <vt:lpstr>Snímek 1</vt:lpstr>
      <vt:lpstr>Snímek 2</vt:lpstr>
      <vt:lpstr>Snímek 3</vt:lpstr>
      <vt:lpstr>Snímek 4</vt:lpstr>
      <vt:lpstr>Snímek 5</vt:lpstr>
      <vt:lpstr>Snímek 6</vt:lpstr>
      <vt:lpstr>Snímek 7</vt:lpstr>
      <vt:lpstr>Snímek 8</vt:lpstr>
      <vt:lpstr>Snímek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Snímek 1</dc:title>
  <dc:creator>Uživatel systému Windows</dc:creator>
  <cp:lastModifiedBy>Uživatel systému Windows</cp:lastModifiedBy>
  <cp:revision>43</cp:revision>
  <dcterms:created xsi:type="dcterms:W3CDTF">2018-11-05T15:13:10Z</dcterms:created>
  <dcterms:modified xsi:type="dcterms:W3CDTF">2018-11-27T06:56:23Z</dcterms:modified>
</cp:coreProperties>
</file>