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7104063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C4868-2D33-485B-847E-48E4CD82DC28}" type="datetimeFigureOut">
              <a:rPr lang="cs-CZ" smtClean="0"/>
              <a:pPr/>
              <a:t>06.11.2018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6B2D-0EC8-497F-9BE7-9AFC877D9F9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85926"/>
            <a:ext cx="4714908" cy="24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429264"/>
            <a:ext cx="32289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9144000" cy="612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345757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285728"/>
            <a:ext cx="34385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97434"/>
            <a:ext cx="8301045" cy="5960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ovéPole 3"/>
          <p:cNvSpPr txBox="1"/>
          <p:nvPr/>
        </p:nvSpPr>
        <p:spPr>
          <a:xfrm>
            <a:off x="3071802" y="428604"/>
            <a:ext cx="2677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dirty="0" smtClean="0">
                <a:latin typeface="Adobe Caslon Pro" pitchFamily="18" charset="-18"/>
              </a:rPr>
              <a:t>Use case diagram</a:t>
            </a:r>
            <a:endParaRPr lang="cs-CZ" sz="2800" dirty="0"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2714612" y="428604"/>
            <a:ext cx="349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 err="1" smtClean="0">
                <a:latin typeface="Adobe Caslon Pro" pitchFamily="18" charset="-18"/>
              </a:rPr>
              <a:t>Requirements</a:t>
            </a:r>
            <a:r>
              <a:rPr lang="cs-CZ" sz="2800" dirty="0" smtClean="0">
                <a:latin typeface="Adobe Caslon Pro" pitchFamily="18" charset="-18"/>
              </a:rPr>
              <a:t> diagram</a:t>
            </a:r>
            <a:endParaRPr lang="cs-CZ" sz="2800" dirty="0">
              <a:latin typeface="Adobe Caslon Pro" pitchFamily="18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5</Words>
  <Application>Microsoft Office PowerPoint</Application>
  <PresentationFormat>Předvádění na obrazovce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Snímek 1</vt:lpstr>
      <vt:lpstr>Snímek 2</vt:lpstr>
      <vt:lpstr>Snímek 3</vt:lpstr>
      <vt:lpstr>Snímek 4</vt:lpstr>
      <vt:lpstr>Snímek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Uživatel systému Windows</dc:creator>
  <cp:lastModifiedBy>Uživatel systému Windows</cp:lastModifiedBy>
  <cp:revision>25</cp:revision>
  <dcterms:created xsi:type="dcterms:W3CDTF">2018-11-05T15:13:10Z</dcterms:created>
  <dcterms:modified xsi:type="dcterms:W3CDTF">2018-11-06T13:08:11Z</dcterms:modified>
</cp:coreProperties>
</file>