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9" r:id="rId4"/>
    <p:sldId id="258" r:id="rId5"/>
    <p:sldId id="257" r:id="rId6"/>
    <p:sldId id="260" r:id="rId7"/>
    <p:sldId id="261" r:id="rId8"/>
    <p:sldId id="262" r:id="rId9"/>
    <p:sldId id="263" r:id="rId10"/>
  </p:sldIdLst>
  <p:sldSz cx="9144000" cy="6858000" type="screen4x3"/>
  <p:notesSz cx="7104063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392" autoAdjust="0"/>
  </p:normalViewPr>
  <p:slideViewPr>
    <p:cSldViewPr>
      <p:cViewPr>
        <p:scale>
          <a:sx n="66" d="100"/>
          <a:sy n="66" d="100"/>
        </p:scale>
        <p:origin x="-14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55D1-F845-4BE4-9272-74E9EA15ED28}" type="datetimeFigureOut">
              <a:rPr lang="cs-CZ" smtClean="0"/>
              <a:t>26.11.2018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FAC54-00DA-477A-9B72-CBAECB51F0DC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Shrnout</a:t>
            </a:r>
            <a:r>
              <a:rPr lang="en-US" dirty="0" smtClean="0"/>
              <a:t>, </a:t>
            </a:r>
            <a:r>
              <a:rPr lang="en-US" dirty="0" err="1" smtClean="0"/>
              <a:t>že</a:t>
            </a:r>
            <a:r>
              <a:rPr lang="en-US" dirty="0" smtClean="0"/>
              <a:t> </a:t>
            </a:r>
            <a:r>
              <a:rPr lang="en-US" dirty="0" err="1" smtClean="0"/>
              <a:t>uživatel</a:t>
            </a:r>
            <a:r>
              <a:rPr lang="en-US" baseline="0" dirty="0" smtClean="0"/>
              <a:t> se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přihlašuje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registruje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manupuluje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eventama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taskama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může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posílat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zpravy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Měnit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profil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FAC54-00DA-477A-9B72-CBAECB51F0DC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Aplikace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Je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android a </a:t>
            </a:r>
            <a:r>
              <a:rPr lang="en-US" baseline="0" dirty="0" err="1" smtClean="0"/>
              <a:t>také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web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reposonsive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multilanguage</a:t>
            </a:r>
            <a:r>
              <a:rPr lang="en-US" baseline="0" dirty="0" smtClean="0"/>
              <a:t>, secured and fast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FAC54-00DA-477A-9B72-CBAECB51F0DC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4868-2D33-485B-847E-48E4CD82DC28}" type="datetimeFigureOut">
              <a:rPr lang="cs-CZ" smtClean="0"/>
              <a:pPr/>
              <a:t>26.11.2018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4714908" cy="241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429264"/>
            <a:ext cx="3228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786050" y="428604"/>
            <a:ext cx="3698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Adobe Caslon Pro" pitchFamily="18" charset="-18"/>
              </a:rPr>
              <a:t>Functional r</a:t>
            </a:r>
            <a:r>
              <a:rPr lang="cs-CZ" sz="2800" dirty="0" err="1" smtClean="0">
                <a:latin typeface="Adobe Caslon Pro" pitchFamily="18" charset="-18"/>
              </a:rPr>
              <a:t>equirement</a:t>
            </a:r>
            <a:r>
              <a:rPr lang="en-US" sz="2800" dirty="0" smtClean="0">
                <a:latin typeface="Adobe Caslon Pro" pitchFamily="18" charset="-18"/>
              </a:rPr>
              <a:t>s</a:t>
            </a:r>
            <a:endParaRPr lang="cs-CZ" sz="2800" dirty="0">
              <a:latin typeface="Adobe Caslon Pro" pitchFamily="18" charset="-1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40"/>
            <a:ext cx="871976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428860" y="428604"/>
            <a:ext cx="4400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Adobe Caslon Pro" pitchFamily="18" charset="-18"/>
              </a:rPr>
              <a:t>Non-functional r</a:t>
            </a:r>
            <a:r>
              <a:rPr lang="cs-CZ" sz="2800" dirty="0" err="1" smtClean="0">
                <a:latin typeface="Adobe Caslon Pro" pitchFamily="18" charset="-18"/>
              </a:rPr>
              <a:t>equirement</a:t>
            </a:r>
            <a:r>
              <a:rPr lang="en-US" sz="2800" dirty="0" smtClean="0">
                <a:latin typeface="Adobe Caslon Pro" pitchFamily="18" charset="-18"/>
              </a:rPr>
              <a:t>s</a:t>
            </a:r>
            <a:endParaRPr lang="cs-CZ" sz="2800" dirty="0">
              <a:latin typeface="Adobe Caslon Pro" pitchFamily="18" charset="-1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9" y="1857364"/>
            <a:ext cx="909975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714612" y="428604"/>
            <a:ext cx="349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 smtClean="0">
                <a:latin typeface="Adobe Caslon Pro" pitchFamily="18" charset="-18"/>
              </a:rPr>
              <a:t>Requirements</a:t>
            </a:r>
            <a:r>
              <a:rPr lang="cs-CZ" sz="2800" dirty="0" smtClean="0">
                <a:latin typeface="Adobe Caslon Pro" pitchFamily="18" charset="-18"/>
              </a:rPr>
              <a:t> diagram</a:t>
            </a:r>
            <a:endParaRPr lang="cs-CZ" sz="2800" dirty="0">
              <a:latin typeface="Adobe Caslon Pro" pitchFamily="18" charset="-1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446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97434"/>
            <a:ext cx="8301045" cy="596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ovéPole 3"/>
          <p:cNvSpPr txBox="1"/>
          <p:nvPr/>
        </p:nvSpPr>
        <p:spPr>
          <a:xfrm>
            <a:off x="3071802" y="428604"/>
            <a:ext cx="267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dirty="0" smtClean="0">
                <a:latin typeface="Adobe Caslon Pro" pitchFamily="18" charset="-18"/>
              </a:rPr>
              <a:t>Use case diagram</a:t>
            </a:r>
            <a:endParaRPr lang="cs-CZ" sz="2800" dirty="0">
              <a:latin typeface="Adobe Caslon Pro" pitchFamily="18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345757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85728"/>
            <a:ext cx="343852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3071802" y="428604"/>
            <a:ext cx="3106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dirty="0" err="1" smtClean="0">
                <a:latin typeface="Adobe Caslon Pro" pitchFamily="18" charset="-18"/>
              </a:rPr>
              <a:t>Architectural</a:t>
            </a:r>
            <a:r>
              <a:rPr lang="cs-CZ" sz="2800" dirty="0" smtClean="0">
                <a:latin typeface="Adobe Caslon Pro" pitchFamily="18" charset="-18"/>
              </a:rPr>
              <a:t> </a:t>
            </a:r>
            <a:r>
              <a:rPr lang="en-US" sz="2800" dirty="0" smtClean="0">
                <a:latin typeface="Adobe Caslon Pro" pitchFamily="18" charset="-18"/>
              </a:rPr>
              <a:t>design</a:t>
            </a:r>
            <a:endParaRPr lang="cs-CZ" sz="2800" dirty="0">
              <a:latin typeface="Adobe Caslon Pro" pitchFamily="18" charset="-18"/>
            </a:endParaRPr>
          </a:p>
        </p:txBody>
      </p:sp>
      <p:pic>
        <p:nvPicPr>
          <p:cNvPr id="3074" name="Picture 2" descr="C:\TEI\EventMate_docs\UML\architecture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600436"/>
            <a:ext cx="8165714" cy="3257564"/>
          </a:xfrm>
          <a:prstGeom prst="rect">
            <a:avLst/>
          </a:prstGeom>
          <a:noFill/>
        </p:spPr>
      </p:pic>
      <p:sp>
        <p:nvSpPr>
          <p:cNvPr id="5" name="TextovéPole 4"/>
          <p:cNvSpPr txBox="1"/>
          <p:nvPr/>
        </p:nvSpPr>
        <p:spPr>
          <a:xfrm>
            <a:off x="714348" y="1214422"/>
            <a:ext cx="711342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dobe Caslon Pro" pitchFamily="18" charset="-18"/>
              </a:rPr>
              <a:t>Client server architecture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dobe Caslon Pro" pitchFamily="18" charset="-18"/>
              </a:rPr>
              <a:t> </a:t>
            </a:r>
            <a:r>
              <a:rPr lang="en-US" sz="2800" dirty="0" smtClean="0">
                <a:latin typeface="Adobe Caslon Pro" pitchFamily="18" charset="-18"/>
              </a:rPr>
              <a:t>Data availability for cooperation of many users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dobe Caslon Pro" pitchFamily="18" charset="-18"/>
              </a:rPr>
              <a:t> </a:t>
            </a:r>
            <a:r>
              <a:rPr lang="en-US" sz="2800" dirty="0" smtClean="0">
                <a:latin typeface="Adobe Caslon Pro" pitchFamily="18" charset="-18"/>
              </a:rPr>
              <a:t>More than one type of client (unified API)</a:t>
            </a:r>
          </a:p>
          <a:p>
            <a:pPr>
              <a:buFont typeface="Arial" pitchFamily="34" charset="0"/>
              <a:buChar char="•"/>
            </a:pPr>
            <a:endParaRPr lang="cs-CZ" sz="2800" dirty="0">
              <a:latin typeface="Adobe Caslon Pro" pitchFamily="18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TEI\EventMate_docs\UML\Class_Diagram_sma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803407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1456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72</Words>
  <Application>Microsoft Office PowerPoint</Application>
  <PresentationFormat>Předvádění na obrazovce (4:3)</PresentationFormat>
  <Paragraphs>18</Paragraphs>
  <Slides>9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sady Office</vt:lpstr>
      <vt:lpstr>Snímek 1</vt:lpstr>
      <vt:lpstr>Snímek 2</vt:lpstr>
      <vt:lpstr>Snímek 3</vt:lpstr>
      <vt:lpstr>Snímek 4</vt:lpstr>
      <vt:lpstr>Snímek 5</vt:lpstr>
      <vt:lpstr>Snímek 6</vt:lpstr>
      <vt:lpstr>Snímek 7</vt:lpstr>
      <vt:lpstr>Snímek 8</vt:lpstr>
      <vt:lpstr>Snímek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Uživatel systému Windows</dc:creator>
  <cp:lastModifiedBy>Uživatel systému Windows</cp:lastModifiedBy>
  <cp:revision>38</cp:revision>
  <dcterms:created xsi:type="dcterms:W3CDTF">2018-11-05T15:13:10Z</dcterms:created>
  <dcterms:modified xsi:type="dcterms:W3CDTF">2018-11-26T19:17:09Z</dcterms:modified>
</cp:coreProperties>
</file>