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4868-2D33-485B-847E-48E4CD82DC28}" type="datetimeFigureOut">
              <a:rPr lang="cs-CZ" smtClean="0"/>
              <a:t>05.11.2018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B2D-0EC8-497F-9BE7-9AFC877D9F9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4868-2D33-485B-847E-48E4CD82DC28}" type="datetimeFigureOut">
              <a:rPr lang="cs-CZ" smtClean="0"/>
              <a:t>05.11.2018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B2D-0EC8-497F-9BE7-9AFC877D9F9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4868-2D33-485B-847E-48E4CD82DC28}" type="datetimeFigureOut">
              <a:rPr lang="cs-CZ" smtClean="0"/>
              <a:t>05.11.2018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B2D-0EC8-497F-9BE7-9AFC877D9F9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4868-2D33-485B-847E-48E4CD82DC28}" type="datetimeFigureOut">
              <a:rPr lang="cs-CZ" smtClean="0"/>
              <a:t>05.11.2018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B2D-0EC8-497F-9BE7-9AFC877D9F9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4868-2D33-485B-847E-48E4CD82DC28}" type="datetimeFigureOut">
              <a:rPr lang="cs-CZ" smtClean="0"/>
              <a:t>05.11.2018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B2D-0EC8-497F-9BE7-9AFC877D9F9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4868-2D33-485B-847E-48E4CD82DC28}" type="datetimeFigureOut">
              <a:rPr lang="cs-CZ" smtClean="0"/>
              <a:t>05.11.2018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B2D-0EC8-497F-9BE7-9AFC877D9F9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4868-2D33-485B-847E-48E4CD82DC28}" type="datetimeFigureOut">
              <a:rPr lang="cs-CZ" smtClean="0"/>
              <a:t>05.11.2018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B2D-0EC8-497F-9BE7-9AFC877D9F9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4868-2D33-485B-847E-48E4CD82DC28}" type="datetimeFigureOut">
              <a:rPr lang="cs-CZ" smtClean="0"/>
              <a:t>05.11.2018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B2D-0EC8-497F-9BE7-9AFC877D9F9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4868-2D33-485B-847E-48E4CD82DC28}" type="datetimeFigureOut">
              <a:rPr lang="cs-CZ" smtClean="0"/>
              <a:t>05.11.2018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B2D-0EC8-497F-9BE7-9AFC877D9F9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4868-2D33-485B-847E-48E4CD82DC28}" type="datetimeFigureOut">
              <a:rPr lang="cs-CZ" smtClean="0"/>
              <a:t>05.11.2018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B2D-0EC8-497F-9BE7-9AFC877D9F9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4868-2D33-485B-847E-48E4CD82DC28}" type="datetimeFigureOut">
              <a:rPr lang="cs-CZ" smtClean="0"/>
              <a:t>05.11.2018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B2D-0EC8-497F-9BE7-9AFC877D9F9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C4868-2D33-485B-847E-48E4CD82DC28}" type="datetimeFigureOut">
              <a:rPr lang="cs-CZ" smtClean="0"/>
              <a:t>05.11.2018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96B2D-0EC8-497F-9BE7-9AFC877D9F9B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785926"/>
            <a:ext cx="4714908" cy="241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5429264"/>
            <a:ext cx="32289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9144000" cy="612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85728"/>
            <a:ext cx="3457575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285728"/>
            <a:ext cx="3438525" cy="606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785795"/>
            <a:ext cx="9143999" cy="4934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 descr="requiremen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94172"/>
            <a:ext cx="9144000" cy="6069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0</Words>
  <Application>Microsoft Office PowerPoint</Application>
  <PresentationFormat>Předvádění na obrazovce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6" baseType="lpstr">
      <vt:lpstr>Motiv sady Office</vt:lpstr>
      <vt:lpstr>Snímek 1</vt:lpstr>
      <vt:lpstr>Snímek 2</vt:lpstr>
      <vt:lpstr>Snímek 3</vt:lpstr>
      <vt:lpstr>Snímek 4</vt:lpstr>
      <vt:lpstr>Snímek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Uživatel systému Windows</dc:creator>
  <cp:lastModifiedBy>Uživatel systému Windows</cp:lastModifiedBy>
  <cp:revision>21</cp:revision>
  <dcterms:created xsi:type="dcterms:W3CDTF">2018-11-05T15:13:10Z</dcterms:created>
  <dcterms:modified xsi:type="dcterms:W3CDTF">2018-11-05T19:41:25Z</dcterms:modified>
</cp:coreProperties>
</file>