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E1D09-024F-A145-D100-A9230A407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07E901-C09E-272B-2051-EB2823C8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06699-98A5-3D20-F1ED-C0552C64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05D0B-8E72-7184-65F9-A0686D25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9CC3D-3FB3-9D69-03E2-6B730712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0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E9DA3F-348B-BCA2-23F2-40ECD02C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4BE0C4-3AF0-BFC6-4AFD-A8417670E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E4A27-05EB-BF41-63AA-509030EF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2F092-A744-F564-F4B6-AC7220CF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1BFE0-1261-94D3-DCAD-0C0546C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72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EE9876-71AB-FC30-2C00-F09E2B293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0CF0D4-F712-AA7F-5D7B-F73BBCA9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F55DE2-6EF7-A055-E35D-E1883389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5ADBB2-CEB2-CFDF-CB2B-0858ED9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A2291-F4F7-4103-D53A-4A8406C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55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A9070-C0F6-AF4B-BB01-68EBE8D2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73B3C-F57E-B793-1C1C-26636C21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A0DE0C-2ABF-3170-4678-099D0EF4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F030F9-B84B-EE0F-9C3C-175953EC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1C267-400A-8A1F-910E-551BFA45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65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5650F-01C7-3EC1-C1CD-E22D360D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2EBED-9F9A-5A77-8C63-5CED376A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142E2-81BB-6FFC-78EC-D9C2032B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10E40-4500-4D2F-7004-FD6CC6BF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665DB-425A-6418-F693-101F054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2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D8455A-38C3-875C-69A2-6E404D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33A73-E82F-97C8-3379-3B4A7BE0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368167-B524-01E8-26CE-03A79FBE1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22AC2E-BAC6-C461-5FED-B67615F7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E9EA32-CFBE-C54F-0F92-8E867624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CB80C-404B-AE70-4DF2-A670EB90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1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3B232-EA81-1B5B-A0A7-73227842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BCAE6C-E9DD-0AC1-9AAC-93929EE6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524FFC-85D3-6FFD-E4AE-57D048C8B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D75062-45D8-7EA3-A0CC-CE52E098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8465FC-0AB5-1622-7802-CD38AECF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8DCDB2-58E7-722D-E538-375DF94B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086F21-2122-3996-8547-DB67C4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7D54D4-9DD6-34A8-F14F-25B24A59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34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0605C-0CB7-3553-F5C8-A11A3BC2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499C87B-652C-C59B-7176-C806ED82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D4458E-28FF-4BA8-2AE5-BB501CA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0A094-AFBA-28D7-21D1-64379A50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89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91B7BB-E218-6C5E-58AB-DE82CD87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FD1010-EB05-038F-588A-7C40819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0BA875-E78F-B562-9871-A48B482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4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F2528-9326-DD74-4484-660F1E86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5E58E-8406-5AAD-9FE3-23B5A153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E913A9-4441-4D8F-E238-941D0D34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C1AFC-1378-5E6C-BE0F-D9C10116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8F7B2-B71F-C749-806A-5E968D33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B7A80B-9E98-1196-219B-6904356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71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9DEE9C-C56D-E5F8-49AC-1D49E17A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37D428-4802-02D8-09BD-8DE3865FA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B50084-F156-0628-CDC0-79596FC7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1B6004-EA8C-7FC7-117F-4FD9A066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7CABA3-5275-C42F-D7F9-0429F6E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BC54CB-AD37-8E1D-1B77-3E4A8CB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5E95C70-7AA1-86C8-82DE-586FAA96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4C7E3-175D-6B29-0BCE-5614BC60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3A552D-C62E-F024-B169-88985FBBA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1F88-CEC7-4680-B0D5-B67E2D1043CC}" type="datetimeFigureOut">
              <a:rPr lang="it-IT" smtClean="0"/>
              <a:t>20/04/2024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A694F-E553-A607-F352-B82BDC61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72390-9C75-3FAE-2AD4-582CCEA6C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DB2D-7F5D-4E83-8720-075BF1A617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21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585CF5-BA77-D52D-DB21-FD7C70B8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it-IT" sz="6600"/>
              <a:t>FABRIC AI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A6B6D1-0333-8AEB-C113-7B0CD4FAC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Bug busters</a:t>
            </a:r>
            <a:endParaRPr lang="it-IT"/>
          </a:p>
        </p:txBody>
      </p:sp>
      <p:pic>
        <p:nvPicPr>
          <p:cNvPr id="5" name="Picture 4" descr="Lotus cloth patterns in black and white">
            <a:extLst>
              <a:ext uri="{FF2B5EF4-FFF2-40B4-BE49-F238E27FC236}">
                <a16:creationId xmlns:a16="http://schemas.microsoft.com/office/drawing/2014/main" id="{EBE23FF8-2701-1CD0-1716-44FD8B280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91" r="34992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04C87B-5555-EC5C-AB66-004AAFB3E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Obiettivo </a:t>
            </a: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 motivazioni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D9497C-428D-B294-CF65-76059B8D2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Ispirare stilisti e fashion designer durante il loro processo creativo attraverso un prodotto finito che integra diversi modelli AI.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A5183D-DFC0-1F0B-FD09-66AF02192D66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Permettere</a:t>
            </a:r>
            <a:r>
              <a:rPr lang="en-US" sz="2000" dirty="0"/>
              <a:t> la </a:t>
            </a: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immediata</a:t>
            </a:r>
            <a:r>
              <a:rPr lang="en-US" sz="2000" dirty="0"/>
              <a:t> di idee </a:t>
            </a:r>
            <a:r>
              <a:rPr lang="en-US" sz="2000" dirty="0" err="1"/>
              <a:t>specifiche</a:t>
            </a:r>
            <a:r>
              <a:rPr lang="en-US" sz="2000" dirty="0"/>
              <a:t> del designer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Permette</a:t>
            </a:r>
            <a:r>
              <a:rPr lang="en-US" sz="2000" dirty="0"/>
              <a:t> di </a:t>
            </a:r>
            <a:r>
              <a:rPr lang="en-US" sz="2000" dirty="0" err="1"/>
              <a:t>visualizzare</a:t>
            </a:r>
            <a:r>
              <a:rPr lang="en-US" sz="2000" dirty="0"/>
              <a:t> idee diverse per la </a:t>
            </a:r>
            <a:r>
              <a:rPr lang="en-US" sz="2000" dirty="0" err="1"/>
              <a:t>creazione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</a:t>
            </a:r>
            <a:r>
              <a:rPr lang="en-US" sz="2000" dirty="0" err="1"/>
              <a:t>stesso</a:t>
            </a:r>
            <a:r>
              <a:rPr lang="en-US" sz="2000" dirty="0"/>
              <a:t> item </a:t>
            </a:r>
          </a:p>
        </p:txBody>
      </p:sp>
    </p:spTree>
    <p:extLst>
      <p:ext uri="{BB962C8B-B14F-4D97-AF65-F5344CB8AC3E}">
        <p14:creationId xmlns:p14="http://schemas.microsoft.com/office/powerpoint/2010/main" val="167864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FABRIC AI </vt:lpstr>
      <vt:lpstr>Obiettivo  e motivazioni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AI</dc:title>
  <dc:creator>Maria Pronestì - maria.pronesti@studio.unibo.it</dc:creator>
  <cp:lastModifiedBy>Maria Pronestì - maria.pronesti@studio.unibo.it</cp:lastModifiedBy>
  <cp:revision>1</cp:revision>
  <dcterms:created xsi:type="dcterms:W3CDTF">2024-04-20T16:10:05Z</dcterms:created>
  <dcterms:modified xsi:type="dcterms:W3CDTF">2024-04-20T16:32:55Z</dcterms:modified>
</cp:coreProperties>
</file>