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9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5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0158-E4D4-468F-A746-BF091325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A53E-95C5-4F77-B388-CA590DAB2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8BC6-3836-43C1-A558-DC257749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F71-449A-4DEF-A37D-EE45E2AB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ED5A-0395-451B-A5D3-9BAE9547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6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F4A3-E1FA-4069-BF39-541F6012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7B3F5-D23D-4452-B23F-E4562FEB6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F66C-A22B-4E46-9086-9C096DE8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734E-F953-4456-9B04-FBF33C33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BBDA-087F-4793-A5C3-5AF7222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2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5E8DE-5FF3-43A8-A044-175E9B88C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B21D0-2693-4EAF-88B8-1465D13F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4972-EA2A-4F65-AA3E-47A8E5E3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757A-F2C4-4F6F-9E4C-D2065EEB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7883-BF16-47B6-9508-F441099F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BB4C-777A-4425-A88A-11428D4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7CC2-BB0C-4A31-A9EE-B96F7504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1932-E6E8-4018-9E7D-B004D02C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C104-B5FD-4604-BA0B-F822EAEE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A794-B593-449B-8B32-5E4D6506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9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79A4-F085-420D-ABAB-336790D4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C650-9EF5-4299-96C5-79348188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C401-1908-4D27-8908-C32C1AD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CEED-1087-4455-8222-38CB94DB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DC87-2E7D-407F-BD26-F9BD60D7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43AC-EDDC-485A-B051-359A572C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DE9E-B0B4-45D4-A04A-1D103A97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1870-AB80-4A08-8D1E-8461B63A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93B6-30B6-4307-9F8A-AE66FBEE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1B52-A6F7-4628-80D4-1F8926E4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D246-C7CB-4B53-9D88-12520D9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D874-77D2-4709-97CF-DDDC59C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FC1E-0BC7-4FB9-877F-59CFBD2D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C0B6-49DC-465E-95DA-42142F35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9288E-7D2A-496D-85AF-1A619647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2289F-85A9-4944-93E2-8AFAC140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7364B-91D2-4DC4-8C4C-72D146E2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7687E-E2D1-49AB-988E-010BA5BE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6A2FE-8958-4E19-9820-B846100E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C8C-5F21-464D-8474-8152E863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3262C-34B9-480A-B3D3-C4A1060B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AD33-25F9-4D1D-BACC-E441A07F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D8343-7591-4220-814A-666598A5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00B8B-5CD1-4357-8C0D-009CBE6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4082D-9531-4F60-8D2E-E65AE335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C485-8BEE-4674-A24E-2D9394C6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D8B4-BCD3-4CA1-A824-6403B932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2894-3B0F-45E7-9A02-CA84E340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D9B54-A4F3-4265-8B2D-9BC96FFA3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6C933-2506-479D-8A52-33905829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7901-8B96-4813-ACDB-23F909FF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3D65-F82D-4D39-B03A-AE95495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9AF-E247-4552-B295-6C8AA83D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499DB-D141-4CFE-8A6C-80FAD5E19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30D6-989A-4233-A3A8-490C48528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96759-9B30-4053-B8E9-F7710C7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881C4-07BF-4D74-9179-D1708E5C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9CE5-D42F-47CB-9E7B-79A8E3F6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6F283-A4A1-4115-AB7D-15143C42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055D9-0EBF-401C-81C9-C4C517F3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662C-1464-42D5-A79F-E86A27896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1701-9CC2-425A-8885-CF6C426E6069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5EA3-ECDB-4BA0-B050-7A13EA98C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D5E6-45A6-474F-9313-070264F05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9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21EA76-0EA5-425C-B8BF-895D6985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0" y="166255"/>
            <a:ext cx="11039606" cy="63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8E70-15ED-4181-A875-57C2D93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417-6040-4C4E-BE82-6FD1EF2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3CA9E-88DF-4FE7-86C1-15E8A7F6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3" y="67624"/>
            <a:ext cx="11765062" cy="67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38D0-5E99-4FAE-9EF7-46AF46B4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2FF6-8AFD-4862-BAA8-9A3C4241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B5282-73A0-4C52-85F1-502CA897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6" y="107587"/>
            <a:ext cx="11488367" cy="66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17211D-514D-4B27-9DAD-049853E8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4" y="127486"/>
            <a:ext cx="9940212" cy="66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2C9BE4-335F-4DB2-9CB2-E03999A8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6" y="75570"/>
            <a:ext cx="10199188" cy="6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44A6E-FD8B-4673-B3BF-B725D1E3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66" y="0"/>
            <a:ext cx="1033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B24C3-FC93-477B-ACDA-AFA0AA4D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4" y="0"/>
            <a:ext cx="1091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DF9995-91E2-400D-83D8-51F1AEF6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3" y="0"/>
            <a:ext cx="10283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5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Mendes</dc:creator>
  <cp:lastModifiedBy>Pedro Mendes</cp:lastModifiedBy>
  <cp:revision>7</cp:revision>
  <dcterms:created xsi:type="dcterms:W3CDTF">2021-06-01T21:25:12Z</dcterms:created>
  <dcterms:modified xsi:type="dcterms:W3CDTF">2021-06-02T22:00:20Z</dcterms:modified>
</cp:coreProperties>
</file>