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1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 slide" id="{FCE3EA3D-8AFF-964F-B5EC-56C7F415D18C}">
          <p14:sldIdLst>
            <p14:sldId id="256"/>
          </p14:sldIdLst>
        </p14:section>
        <p14:section name="ESP32" id="{4FBFFB22-586C-294E-9E7F-AF59F929F48D}">
          <p14:sldIdLst>
            <p14:sldId id="257"/>
            <p14:sldId id="258"/>
          </p14:sldIdLst>
        </p14:section>
        <p14:section name="BLE" id="{846F82E0-E344-0946-A261-C455FF3A9C33}">
          <p14:sldIdLst>
            <p14:sldId id="266"/>
            <p14:sldId id="267"/>
          </p14:sldIdLst>
        </p14:section>
        <p14:section name="Macbook" id="{0005D7C9-3648-B84D-BF1C-BC71FC58D9F1}">
          <p14:sldIdLst>
            <p14:sldId id="261"/>
            <p14:sldId id="260"/>
          </p14:sldIdLst>
        </p14:section>
        <p14:section name="RPI" id="{2E6CA29B-1E04-BA44-81CA-D93B4B01BC32}">
          <p14:sldIdLst>
            <p14:sldId id="262"/>
            <p14:sldId id="263"/>
          </p14:sldIdLst>
        </p14:section>
        <p14:section name="Subscribe" id="{46B29C5F-FED7-5F4D-9793-7D58EDFE9D86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7"/>
    <p:restoredTop sz="94712"/>
  </p:normalViewPr>
  <p:slideViewPr>
    <p:cSldViewPr snapToGrid="0">
      <p:cViewPr varScale="1">
        <p:scale>
          <a:sx n="155" d="100"/>
          <a:sy n="155" d="100"/>
        </p:scale>
        <p:origin x="192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2FBB-CB2D-EB72-C753-7FAE412BD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7B9F7-694B-FCD2-543B-6F2E8BCB5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20AF9-4D6F-5111-1065-53424BBF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1D7-94AE-1E41-A921-E9DF4E3D8A50}" type="datetimeFigureOut">
              <a:rPr lang="en-SE" smtClean="0"/>
              <a:t>2024-10-21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D25B9-A2C3-CAEC-EC4B-E890B7AA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BD592-A065-936C-E12B-223DBCA4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093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0EE7-BE0B-94FE-496B-A2803ECE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12226-0B57-4827-E900-F1C355199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2EBAF-1FD3-0204-EA9E-6B1D37E1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1D7-94AE-1E41-A921-E9DF4E3D8A50}" type="datetimeFigureOut">
              <a:rPr lang="en-SE" smtClean="0"/>
              <a:t>2024-10-21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5370E-B85D-0453-FD40-03543664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CAB6-893B-6F74-DA1D-CE25E385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9609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8C2CE-1640-5DA8-B9CB-0EA0540E9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4E1C9-BAF3-4355-3C2B-60AADA817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A99BB-C330-9299-9679-23141E17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1D7-94AE-1E41-A921-E9DF4E3D8A50}" type="datetimeFigureOut">
              <a:rPr lang="en-SE" smtClean="0"/>
              <a:t>2024-10-21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494F0-CF4B-3396-F1A7-EC9F020D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7E145-64A7-A643-38AB-665C1D58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6545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4AC3-CA2D-773B-17B8-A3019B15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79A40-C07B-B17A-E6E9-81B10BF61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D69F3-9617-5801-0C9B-A2BD3E30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1D7-94AE-1E41-A921-E9DF4E3D8A50}" type="datetimeFigureOut">
              <a:rPr lang="en-SE" smtClean="0"/>
              <a:t>2024-10-21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A482B-3AA7-1C15-AF22-45FC0D1A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9935B-9C69-033F-1DD5-8C28E98D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696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D393-7A10-C09C-EC4D-50E86FAF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56235-9F58-964A-1C60-C93E345A9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2DB92-A466-3BB7-5276-3DE4AD28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1D7-94AE-1E41-A921-E9DF4E3D8A50}" type="datetimeFigureOut">
              <a:rPr lang="en-SE" smtClean="0"/>
              <a:t>2024-10-21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8C751-91EF-7E88-AEA1-8660A52A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06532-B34C-87F3-55CF-2806014D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2442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A510-694A-B45A-B814-C60F8399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98F65-0275-4A9B-EFA5-7DCC08DEA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D00CE-70FA-82B4-504F-E90538FE9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006D0-4AD3-1C24-F8AF-C3566714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1D7-94AE-1E41-A921-E9DF4E3D8A50}" type="datetimeFigureOut">
              <a:rPr lang="en-SE" smtClean="0"/>
              <a:t>2024-10-21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F518A-582C-D1DB-3B18-DEEB30C7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0E1A8-FFEE-8C64-4856-7C3FFE2E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8408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5B33-2B5B-0DD3-D30B-E7C011D3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EC30E-439E-AB19-5B30-EEDDE056B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DA58D-65D0-DC1C-5148-B076B260E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D6467-011B-2984-F9F3-1B2E23EC2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B3F20-7B5A-6A02-1387-635116F2F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6A580-19AC-495D-4C4F-D0FDCD2F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1D7-94AE-1E41-A921-E9DF4E3D8A50}" type="datetimeFigureOut">
              <a:rPr lang="en-SE" smtClean="0"/>
              <a:t>2024-10-21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5C494-34C5-3903-F0DE-177DAAA5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4F646-4224-9C62-A95C-BEA07131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6003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1979-3308-B3E5-F0C7-1B5EC10C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56005-9968-7727-AC5C-4E5AB376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1D7-94AE-1E41-A921-E9DF4E3D8A50}" type="datetimeFigureOut">
              <a:rPr lang="en-SE" smtClean="0"/>
              <a:t>2024-10-21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43365-D9C6-3019-8EBC-037A46E3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DCED7-A322-6548-11A7-EE8A78B7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948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C4628-CB1D-EE25-3FBD-6018B852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1D7-94AE-1E41-A921-E9DF4E3D8A50}" type="datetimeFigureOut">
              <a:rPr lang="en-SE" smtClean="0"/>
              <a:t>2024-10-21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09FF6-0A7B-3D52-EB32-F12B5DF4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4F57B-5400-569A-BC8E-916FD39D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985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CFFC-794B-3FE9-8FCB-A58D8943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C2068-F07C-D2CD-1206-D367D1123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97EEB-3F85-0313-2538-B85D27075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26056-81C3-06AF-3636-F8288E8F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1D7-94AE-1E41-A921-E9DF4E3D8A50}" type="datetimeFigureOut">
              <a:rPr lang="en-SE" smtClean="0"/>
              <a:t>2024-10-21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F106E-64C2-A473-C37F-084433E2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244D8-51C7-A0E6-DF71-25E47B91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0444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DE96-0CCD-FF73-1496-F0B04DDC9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1EE2C-695C-043A-03B6-4671C0D13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6BF0-B65F-6C64-8966-2C734A7E5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5F24B-DDFB-102C-DB04-CFE78A73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31D7-94AE-1E41-A921-E9DF4E3D8A50}" type="datetimeFigureOut">
              <a:rPr lang="en-SE" smtClean="0"/>
              <a:t>2024-10-21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5667C-5510-A88B-DE96-C81BD362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F7A3E-943C-E62B-8E86-47FEAF87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3302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F1C8E-F248-F4FD-3CA6-CB926CF8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CD531-14CC-B271-F501-2B715D987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D637-08C3-9579-2DB4-D93D89821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BA31D7-94AE-1E41-A921-E9DF4E3D8A50}" type="datetimeFigureOut">
              <a:rPr lang="en-SE" smtClean="0"/>
              <a:t>2024-10-21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A858E-0523-DE84-2085-5EF7FB4C3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23505-5BED-434D-6C35-F343BAA6B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1C1044-CA1D-2B4A-A3A0-2228DD6CE91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0291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image" Target="../media/image11.svg"/><Relationship Id="rId3" Type="http://schemas.microsoft.com/office/2007/relationships/hdphoto" Target="../media/hdphoto1.wdp"/><Relationship Id="rId21" Type="http://schemas.openxmlformats.org/officeDocument/2006/relationships/image" Target="../media/image14.png"/><Relationship Id="rId7" Type="http://schemas.openxmlformats.org/officeDocument/2006/relationships/slide" Target="slide6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9.svg"/><Relationship Id="rId20" Type="http://schemas.openxmlformats.org/officeDocument/2006/relationships/image" Target="../media/image1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slide" Target="slide10.xml"/><Relationship Id="rId24" Type="http://schemas.openxmlformats.org/officeDocument/2006/relationships/image" Target="../media/image16.svg"/><Relationship Id="rId5" Type="http://schemas.openxmlformats.org/officeDocument/2006/relationships/slide" Target="slide2.xml"/><Relationship Id="rId15" Type="http://schemas.openxmlformats.org/officeDocument/2006/relationships/image" Target="../media/image8.png"/><Relationship Id="rId23" Type="http://schemas.openxmlformats.org/officeDocument/2006/relationships/image" Target="../media/image15.png"/><Relationship Id="rId10" Type="http://schemas.openxmlformats.org/officeDocument/2006/relationships/image" Target="../media/image5.png"/><Relationship Id="rId19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slide" Target="slide8.xml"/><Relationship Id="rId14" Type="http://schemas.openxmlformats.org/officeDocument/2006/relationships/image" Target="../media/image7.svg"/><Relationship Id="rId22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6B99-18FC-70FA-C38E-45BEB236A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634B8-2152-324B-3772-791925B8F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1026" name="Picture 2" descr="Bild för story-pin">
            <a:extLst>
              <a:ext uri="{FF2B5EF4-FFF2-40B4-BE49-F238E27FC236}">
                <a16:creationId xmlns:a16="http://schemas.microsoft.com/office/drawing/2014/main" id="{81108C71-0B13-8F80-3660-6682EABAC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880" y="-86360"/>
            <a:ext cx="12303760" cy="703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7FB22D1B-CA95-951D-F887-0D28DB5251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44273671"/>
                  </p:ext>
                </p:extLst>
              </p:nvPr>
            </p:nvGraphicFramePr>
            <p:xfrm>
              <a:off x="-168161" y="4147984"/>
              <a:ext cx="3384321" cy="1903681"/>
            </p:xfrm>
            <a:graphic>
              <a:graphicData uri="http://schemas.microsoft.com/office/powerpoint/2016/sectionzoom">
                <psez:sectionZm>
                  <psez:sectionZmObj sectionId="{4FBFFB22-586C-294E-9E7F-AF59F929F48D}">
                    <psez:zmPr id="{F3245025-B894-E44E-BCA1-79D35D37A0F0}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84321" cy="1903681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" name="Section 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FB22D1B-CA95-951D-F887-0D28DB5251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68161" y="4147984"/>
                <a:ext cx="3384321" cy="1903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AEBF6B72-D5D3-F218-63FF-F703E2240E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17037031"/>
                  </p:ext>
                </p:extLst>
              </p:nvPr>
            </p:nvGraphicFramePr>
            <p:xfrm>
              <a:off x="4150822" y="1557954"/>
              <a:ext cx="3470238" cy="1952009"/>
            </p:xfrm>
            <a:graphic>
              <a:graphicData uri="http://schemas.microsoft.com/office/powerpoint/2016/sectionzoom">
                <psez:sectionZm>
                  <psez:sectionZmObj sectionId="{0005D7C9-3648-B84D-BF1C-BC71FC58D9F1}">
                    <psez:zmPr id="{EAA640DF-B249-9D4A-887E-C920FAD4F89B}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470238" cy="195200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9" name="Section Zoom 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AEBF6B72-D5D3-F218-63FF-F703E2240E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50822" y="1557954"/>
                <a:ext cx="3470238" cy="1952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927C95C1-D23D-A373-7EFD-30AD3EE0612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9825041"/>
                  </p:ext>
                </p:extLst>
              </p:nvPr>
            </p:nvGraphicFramePr>
            <p:xfrm>
              <a:off x="6474726" y="-208900"/>
              <a:ext cx="4468899" cy="2513756"/>
            </p:xfrm>
            <a:graphic>
              <a:graphicData uri="http://schemas.microsoft.com/office/powerpoint/2016/sectionzoom">
                <psez:sectionZm>
                  <psez:sectionZmObj sectionId="{2E6CA29B-1E04-BA44-81CA-D93B4B01BC32}">
                    <psez:zmPr id="{AB223ABD-8EEB-E546-BEC6-3AB61A7EDF46}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68899" cy="2513756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1" name="Section Zoom 1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927C95C1-D23D-A373-7EFD-30AD3EE061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74726" y="-208900"/>
                <a:ext cx="4468899" cy="2513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3" name="Section Zoom 12">
                <a:extLst>
                  <a:ext uri="{FF2B5EF4-FFF2-40B4-BE49-F238E27FC236}">
                    <a16:creationId xmlns:a16="http://schemas.microsoft.com/office/drawing/2014/main" id="{D6659529-44CE-5A46-A933-4794CC4A58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8764608"/>
                  </p:ext>
                </p:extLst>
              </p:nvPr>
            </p:nvGraphicFramePr>
            <p:xfrm>
              <a:off x="9551106" y="2532004"/>
              <a:ext cx="3248025" cy="1827014"/>
            </p:xfrm>
            <a:graphic>
              <a:graphicData uri="http://schemas.microsoft.com/office/powerpoint/2016/sectionzoom">
                <psez:sectionZm>
                  <psez:sectionZmObj sectionId="{46B29C5F-FED7-5F4D-9793-7D58EDFE9D86}">
                    <psez:zmPr id="{0ADCD9FE-9E6D-6644-9F30-E69CFDD1897F}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48025" cy="1827014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3" name="Section Zoom 12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D6659529-44CE-5A46-A933-4794CC4A58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51106" y="2532004"/>
                <a:ext cx="3248025" cy="1827014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Graphic 4" descr="Badge 1 with solid fill">
            <a:extLst>
              <a:ext uri="{FF2B5EF4-FFF2-40B4-BE49-F238E27FC236}">
                <a16:creationId xmlns:a16="http://schemas.microsoft.com/office/drawing/2014/main" id="{3E249DBC-2CDA-6600-04C3-F67A40FB84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29716" y="5843248"/>
            <a:ext cx="788568" cy="788568"/>
          </a:xfrm>
          <a:prstGeom prst="rect">
            <a:avLst/>
          </a:prstGeom>
        </p:spPr>
      </p:pic>
      <p:pic>
        <p:nvPicPr>
          <p:cNvPr id="12" name="Graphic 11" descr="Badge with solid fill">
            <a:extLst>
              <a:ext uri="{FF2B5EF4-FFF2-40B4-BE49-F238E27FC236}">
                <a16:creationId xmlns:a16="http://schemas.microsoft.com/office/drawing/2014/main" id="{23B8D59D-C88C-7B8E-A7D2-4B79F5F357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98208" y="4429919"/>
            <a:ext cx="914400" cy="914400"/>
          </a:xfrm>
          <a:prstGeom prst="rect">
            <a:avLst/>
          </a:prstGeom>
        </p:spPr>
      </p:pic>
      <p:pic>
        <p:nvPicPr>
          <p:cNvPr id="15" name="Graphic 14" descr="Badge 3 with solid fill">
            <a:extLst>
              <a:ext uri="{FF2B5EF4-FFF2-40B4-BE49-F238E27FC236}">
                <a16:creationId xmlns:a16="http://schemas.microsoft.com/office/drawing/2014/main" id="{168161FB-62AF-576F-E668-041595DC4D1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75351" y="3329688"/>
            <a:ext cx="914400" cy="914400"/>
          </a:xfrm>
          <a:prstGeom prst="rect">
            <a:avLst/>
          </a:prstGeom>
        </p:spPr>
      </p:pic>
      <p:pic>
        <p:nvPicPr>
          <p:cNvPr id="17" name="Graphic 16" descr="Badge 4 with solid fill">
            <a:extLst>
              <a:ext uri="{FF2B5EF4-FFF2-40B4-BE49-F238E27FC236}">
                <a16:creationId xmlns:a16="http://schemas.microsoft.com/office/drawing/2014/main" id="{B4C8721C-E66F-F9EA-26E2-147B28C7208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246851" y="2074804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9" name="Section Zoom 18">
                <a:extLst>
                  <a:ext uri="{FF2B5EF4-FFF2-40B4-BE49-F238E27FC236}">
                    <a16:creationId xmlns:a16="http://schemas.microsoft.com/office/drawing/2014/main" id="{C1BAC4AC-325B-4AC6-2740-5A62C1F77DA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48516985"/>
                  </p:ext>
                </p:extLst>
              </p:nvPr>
            </p:nvGraphicFramePr>
            <p:xfrm>
              <a:off x="2110443" y="2893864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846F82E0-E344-0946-A261-C455FF3A9C33}">
                    <psez:zmPr id="{26F13492-0069-FE4D-B075-8CDDD9A56B89}" transitionDur="1000" showBg="0">
                      <p166:blipFill xmlns:p166="http://schemas.microsoft.com/office/powerpoint/2016/6/main">
                        <a:blip r:embed="rId2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9" name="Section Zoom 18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id="{C1BAC4AC-325B-4AC6-2740-5A62C1F77D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10443" y="2893864"/>
                <a:ext cx="3048000" cy="171450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Graphic 20" descr="Badge 5 with solid fill">
            <a:extLst>
              <a:ext uri="{FF2B5EF4-FFF2-40B4-BE49-F238E27FC236}">
                <a16:creationId xmlns:a16="http://schemas.microsoft.com/office/drawing/2014/main" id="{D8FFCB68-004C-8AED-592D-0309D6DCA85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717918" y="4175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5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DA2C82-68F1-988B-0607-BD783EE86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CBD8A57-7FBA-57F4-E4A8-786134EB7EB8}"/>
              </a:ext>
            </a:extLst>
          </p:cNvPr>
          <p:cNvSpPr/>
          <p:nvPr/>
        </p:nvSpPr>
        <p:spPr>
          <a:xfrm>
            <a:off x="3622040" y="955040"/>
            <a:ext cx="4947920" cy="4947920"/>
          </a:xfrm>
          <a:prstGeom prst="ellipse">
            <a:avLst/>
          </a:prstGeom>
          <a:solidFill>
            <a:schemeClr val="accent2">
              <a:lumMod val="60000"/>
              <a:lumOff val="40000"/>
              <a:alpha val="5287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7200" dirty="0">
                <a:solidFill>
                  <a:prstClr val="white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Flet</a:t>
            </a:r>
            <a:endParaRPr kumimoji="0" lang="en-SE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3" name="Graphic 2" descr="Follow with solid fill">
            <a:extLst>
              <a:ext uri="{FF2B5EF4-FFF2-40B4-BE49-F238E27FC236}">
                <a16:creationId xmlns:a16="http://schemas.microsoft.com/office/drawing/2014/main" id="{D81B917A-57CB-1327-0E6A-7E6E9EC7E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7500" y="1524000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6ABAFF-072D-0964-1F01-96611AFE1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654E20EF-27C9-A580-E9F5-46028A7C9510}"/>
              </a:ext>
            </a:extLst>
          </p:cNvPr>
          <p:cNvSpPr/>
          <p:nvPr/>
        </p:nvSpPr>
        <p:spPr>
          <a:xfrm>
            <a:off x="4541999" y="1874999"/>
            <a:ext cx="3108002" cy="3108002"/>
          </a:xfrm>
          <a:prstGeom prst="ellipse">
            <a:avLst/>
          </a:prstGeom>
          <a:solidFill>
            <a:schemeClr val="accent2">
              <a:lumMod val="60000"/>
              <a:lumOff val="40000"/>
              <a:alpha val="5287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7200" dirty="0">
                <a:solidFill>
                  <a:prstClr val="white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Flet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B73FB5-B5C3-7D1C-9AD5-10ED160C58A5}"/>
              </a:ext>
            </a:extLst>
          </p:cNvPr>
          <p:cNvSpPr txBox="1"/>
          <p:nvPr/>
        </p:nvSpPr>
        <p:spPr>
          <a:xfrm>
            <a:off x="1962284" y="1874999"/>
            <a:ext cx="175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2400" dirty="0">
                <a:solidFill>
                  <a:srgbClr val="E97132">
                    <a:lumMod val="75000"/>
                  </a:srgbClr>
                </a:solidFill>
                <a:latin typeface="Aptos" panose="02110004020202020204"/>
              </a:rPr>
              <a:t>Temp/ Hum</a:t>
            </a:r>
            <a:endParaRPr kumimoji="0" lang="en-SE" sz="2400" b="0" i="0" u="none" strike="noStrike" kern="1200" cap="none" spc="0" normalizeH="0" baseline="0" noProof="0" dirty="0">
              <a:ln>
                <a:noFill/>
              </a:ln>
              <a:solidFill>
                <a:srgbClr val="E97132">
                  <a:lumMod val="75000"/>
                </a:srgb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D9CC02-2940-FC41-9BFF-ADD1871D526E}"/>
              </a:ext>
            </a:extLst>
          </p:cNvPr>
          <p:cNvSpPr txBox="1"/>
          <p:nvPr/>
        </p:nvSpPr>
        <p:spPr>
          <a:xfrm>
            <a:off x="9593431" y="4529163"/>
            <a:ext cx="113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2400" dirty="0">
                <a:solidFill>
                  <a:srgbClr val="E97132">
                    <a:lumMod val="75000"/>
                  </a:srgbClr>
                </a:solidFill>
                <a:latin typeface="Aptos" panose="02110004020202020204"/>
              </a:rPr>
              <a:t>Web UI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42C33C-7917-ED11-468C-21A62C5AFEB8}"/>
              </a:ext>
            </a:extLst>
          </p:cNvPr>
          <p:cNvCxnSpPr>
            <a:cxnSpLocks/>
          </p:cNvCxnSpPr>
          <p:nvPr/>
        </p:nvCxnSpPr>
        <p:spPr>
          <a:xfrm>
            <a:off x="1359243" y="255373"/>
            <a:ext cx="3254113" cy="2314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ED1E2CD-FB7D-4376-076E-1967FE13E3A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816416" y="3429000"/>
            <a:ext cx="1777015" cy="13309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008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2676AE4-A3CD-15DC-498E-5E19F0882BEB}"/>
              </a:ext>
            </a:extLst>
          </p:cNvPr>
          <p:cNvSpPr/>
          <p:nvPr/>
        </p:nvSpPr>
        <p:spPr>
          <a:xfrm>
            <a:off x="3622040" y="955040"/>
            <a:ext cx="4947920" cy="4947920"/>
          </a:xfrm>
          <a:prstGeom prst="ellipse">
            <a:avLst/>
          </a:prstGeom>
          <a:solidFill>
            <a:schemeClr val="accent2">
              <a:lumMod val="60000"/>
              <a:lumOff val="40000"/>
              <a:alpha val="5287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72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ESP32</a:t>
            </a:r>
          </a:p>
        </p:txBody>
      </p:sp>
      <p:pic>
        <p:nvPicPr>
          <p:cNvPr id="6" name="Graphic 5" descr="Thermometer with solid fill">
            <a:extLst>
              <a:ext uri="{FF2B5EF4-FFF2-40B4-BE49-F238E27FC236}">
                <a16:creationId xmlns:a16="http://schemas.microsoft.com/office/drawing/2014/main" id="{E892BC56-09CE-C459-D01D-3B53A6D42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0" y="1397000"/>
            <a:ext cx="132588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D03DE754-8C46-BC14-B6B9-708C8BF0C33B}"/>
              </a:ext>
            </a:extLst>
          </p:cNvPr>
          <p:cNvSpPr/>
          <p:nvPr/>
        </p:nvSpPr>
        <p:spPr>
          <a:xfrm>
            <a:off x="4541999" y="1874999"/>
            <a:ext cx="3108002" cy="3108002"/>
          </a:xfrm>
          <a:prstGeom prst="ellipse">
            <a:avLst/>
          </a:prstGeom>
          <a:solidFill>
            <a:schemeClr val="accent2">
              <a:lumMod val="60000"/>
              <a:lumOff val="40000"/>
              <a:alpha val="5287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72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ESP32</a:t>
            </a:r>
          </a:p>
        </p:txBody>
      </p:sp>
      <p:pic>
        <p:nvPicPr>
          <p:cNvPr id="18" name="Graphic 17" descr="High temperature with solid fill">
            <a:extLst>
              <a:ext uri="{FF2B5EF4-FFF2-40B4-BE49-F238E27FC236}">
                <a16:creationId xmlns:a16="http://schemas.microsoft.com/office/drawing/2014/main" id="{2A692635-46BB-0ED9-2747-389E86FDD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1900" y="960599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17B80C5-C1F0-EC50-95FD-772C3F6A0F94}"/>
              </a:ext>
            </a:extLst>
          </p:cNvPr>
          <p:cNvSpPr txBox="1"/>
          <p:nvPr/>
        </p:nvSpPr>
        <p:spPr>
          <a:xfrm>
            <a:off x="3433166" y="1186966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>
                <a:solidFill>
                  <a:schemeClr val="accent2">
                    <a:lumMod val="75000"/>
                  </a:schemeClr>
                </a:solidFill>
              </a:rPr>
              <a:t>DHT11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5E1052-51F3-A1A0-4367-FEAA93070381}"/>
              </a:ext>
            </a:extLst>
          </p:cNvPr>
          <p:cNvSpPr txBox="1"/>
          <p:nvPr/>
        </p:nvSpPr>
        <p:spPr>
          <a:xfrm>
            <a:off x="8435352" y="1186965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>
                <a:solidFill>
                  <a:schemeClr val="accent2">
                    <a:lumMod val="75000"/>
                  </a:schemeClr>
                </a:solidFill>
              </a:rPr>
              <a:t>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454D34-2296-02F8-0177-52FB7E45BE22}"/>
              </a:ext>
            </a:extLst>
          </p:cNvPr>
          <p:cNvCxnSpPr/>
          <p:nvPr/>
        </p:nvCxnSpPr>
        <p:spPr>
          <a:xfrm>
            <a:off x="3513299" y="187499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35099C-4467-B56D-44B0-B2FEBF66E865}"/>
              </a:ext>
            </a:extLst>
          </p:cNvPr>
          <p:cNvCxnSpPr>
            <a:cxnSpLocks/>
          </p:cNvCxnSpPr>
          <p:nvPr/>
        </p:nvCxnSpPr>
        <p:spPr>
          <a:xfrm flipV="1">
            <a:off x="7650001" y="960599"/>
            <a:ext cx="2421082" cy="1602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683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31FA25-BFCB-1E3E-E523-2BC96532B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E8A500C-BDAC-CCEF-A552-CDB34B7D3251}"/>
              </a:ext>
            </a:extLst>
          </p:cNvPr>
          <p:cNvSpPr/>
          <p:nvPr/>
        </p:nvSpPr>
        <p:spPr>
          <a:xfrm>
            <a:off x="3622040" y="955040"/>
            <a:ext cx="4947920" cy="4947920"/>
          </a:xfrm>
          <a:prstGeom prst="ellipse">
            <a:avLst/>
          </a:prstGeom>
          <a:solidFill>
            <a:schemeClr val="accent2">
              <a:lumMod val="60000"/>
              <a:lumOff val="40000"/>
              <a:alpha val="5287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72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BLE Server</a:t>
            </a:r>
          </a:p>
        </p:txBody>
      </p:sp>
      <p:pic>
        <p:nvPicPr>
          <p:cNvPr id="3" name="Graphic 2" descr="Tooth with solid fill">
            <a:extLst>
              <a:ext uri="{FF2B5EF4-FFF2-40B4-BE49-F238E27FC236}">
                <a16:creationId xmlns:a16="http://schemas.microsoft.com/office/drawing/2014/main" id="{E7446778-DF5A-39FB-F27B-94A5EF1F6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3819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3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4295C7-11F7-A9E3-6273-8AAC645E7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EE3958BE-2508-EC16-9E49-BF2B5A054DED}"/>
              </a:ext>
            </a:extLst>
          </p:cNvPr>
          <p:cNvSpPr/>
          <p:nvPr/>
        </p:nvSpPr>
        <p:spPr>
          <a:xfrm>
            <a:off x="4541999" y="1874999"/>
            <a:ext cx="3108002" cy="3108002"/>
          </a:xfrm>
          <a:prstGeom prst="ellipse">
            <a:avLst/>
          </a:prstGeom>
          <a:solidFill>
            <a:schemeClr val="accent2">
              <a:lumMod val="60000"/>
              <a:lumOff val="40000"/>
              <a:alpha val="5287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7200" dirty="0">
                <a:solidFill>
                  <a:prstClr val="white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6ECF1E-B081-3178-C794-0C227704130D}"/>
              </a:ext>
            </a:extLst>
          </p:cNvPr>
          <p:cNvSpPr txBox="1"/>
          <p:nvPr/>
        </p:nvSpPr>
        <p:spPr>
          <a:xfrm>
            <a:off x="1560281" y="4067498"/>
            <a:ext cx="1789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2400" dirty="0">
                <a:solidFill>
                  <a:srgbClr val="E97132">
                    <a:lumMod val="75000"/>
                  </a:srgbClr>
                </a:solidFill>
                <a:latin typeface="Aptos" panose="02110004020202020204"/>
              </a:rPr>
              <a:t>Json Object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E" sz="24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75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FF5767-FAA8-3DB3-CF3D-B3E64CE4ECA9}"/>
              </a:ext>
            </a:extLst>
          </p:cNvPr>
          <p:cNvSpPr txBox="1"/>
          <p:nvPr/>
        </p:nvSpPr>
        <p:spPr>
          <a:xfrm>
            <a:off x="8067052" y="1451917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E" sz="24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75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HTTPS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AC31057-5063-3754-0B04-96E2D0107E2E}"/>
              </a:ext>
            </a:extLst>
          </p:cNvPr>
          <p:cNvCxnSpPr>
            <a:cxnSpLocks/>
          </p:cNvCxnSpPr>
          <p:nvPr/>
        </p:nvCxnSpPr>
        <p:spPr>
          <a:xfrm flipV="1">
            <a:off x="815545" y="4159217"/>
            <a:ext cx="3376002" cy="1647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589B3DF-0DB5-B78F-8D3B-241281EE4EE1}"/>
              </a:ext>
            </a:extLst>
          </p:cNvPr>
          <p:cNvCxnSpPr>
            <a:cxnSpLocks/>
          </p:cNvCxnSpPr>
          <p:nvPr/>
        </p:nvCxnSpPr>
        <p:spPr>
          <a:xfrm flipV="1">
            <a:off x="7650001" y="976135"/>
            <a:ext cx="3376002" cy="1647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090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237BBA-7188-402B-0165-7A03E0A16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F5F02A6-2C43-8050-B2A0-29CD5D83B850}"/>
              </a:ext>
            </a:extLst>
          </p:cNvPr>
          <p:cNvSpPr/>
          <p:nvPr/>
        </p:nvSpPr>
        <p:spPr>
          <a:xfrm>
            <a:off x="3622040" y="955040"/>
            <a:ext cx="4947920" cy="4947920"/>
          </a:xfrm>
          <a:prstGeom prst="ellipse">
            <a:avLst/>
          </a:prstGeom>
          <a:solidFill>
            <a:schemeClr val="accent2">
              <a:lumMod val="60000"/>
              <a:lumOff val="40000"/>
              <a:alpha val="5287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7200" dirty="0">
                <a:solidFill>
                  <a:prstClr val="white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Flask</a:t>
            </a:r>
            <a:endParaRPr kumimoji="0" lang="en-SE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3" name="Graphic 2" descr="Flask with solid fill">
            <a:extLst>
              <a:ext uri="{FF2B5EF4-FFF2-40B4-BE49-F238E27FC236}">
                <a16:creationId xmlns:a16="http://schemas.microsoft.com/office/drawing/2014/main" id="{D4275A93-CE98-E59E-0935-9CD2356FD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4950" y="1282700"/>
            <a:ext cx="1562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6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292EC4-1B98-AACB-0167-39758D4D7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15721FE-B699-F900-660F-544843284850}"/>
              </a:ext>
            </a:extLst>
          </p:cNvPr>
          <p:cNvSpPr/>
          <p:nvPr/>
        </p:nvSpPr>
        <p:spPr>
          <a:xfrm>
            <a:off x="4541999" y="1874999"/>
            <a:ext cx="3108002" cy="3108002"/>
          </a:xfrm>
          <a:prstGeom prst="ellipse">
            <a:avLst/>
          </a:prstGeom>
          <a:solidFill>
            <a:schemeClr val="accent2">
              <a:lumMod val="60000"/>
              <a:lumOff val="40000"/>
              <a:alpha val="5287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7200" dirty="0">
                <a:solidFill>
                  <a:prstClr val="white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Flask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A25B5F-F3B8-D842-8CB1-B9D372B79368}"/>
              </a:ext>
            </a:extLst>
          </p:cNvPr>
          <p:cNvSpPr txBox="1"/>
          <p:nvPr/>
        </p:nvSpPr>
        <p:spPr>
          <a:xfrm>
            <a:off x="1560281" y="4067498"/>
            <a:ext cx="1789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2400" dirty="0">
                <a:solidFill>
                  <a:srgbClr val="E97132">
                    <a:lumMod val="75000"/>
                  </a:srgbClr>
                </a:solidFill>
                <a:latin typeface="Aptos" panose="02110004020202020204"/>
              </a:rPr>
              <a:t>Json Object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E" sz="24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75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HTTPS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94B663-09EF-1557-1EDA-B9BDA0CE69A0}"/>
              </a:ext>
            </a:extLst>
          </p:cNvPr>
          <p:cNvSpPr txBox="1"/>
          <p:nvPr/>
        </p:nvSpPr>
        <p:spPr>
          <a:xfrm>
            <a:off x="8067052" y="1451917"/>
            <a:ext cx="118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2400" dirty="0">
                <a:solidFill>
                  <a:srgbClr val="E97132">
                    <a:lumMod val="75000"/>
                  </a:srgbClr>
                </a:solidFill>
                <a:latin typeface="Aptos" panose="02110004020202020204"/>
              </a:rPr>
              <a:t>Netbird</a:t>
            </a:r>
            <a:endParaRPr kumimoji="0" lang="en-SE" sz="2400" b="0" i="0" u="none" strike="noStrike" kern="1200" cap="none" spc="0" normalizeH="0" baseline="0" noProof="0" dirty="0">
              <a:ln>
                <a:noFill/>
              </a:ln>
              <a:solidFill>
                <a:srgbClr val="E97132">
                  <a:lumMod val="75000"/>
                </a:srgb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6CCCBE5-3BD2-A82B-EFC6-0F02FD1642D4}"/>
              </a:ext>
            </a:extLst>
          </p:cNvPr>
          <p:cNvCxnSpPr>
            <a:cxnSpLocks/>
          </p:cNvCxnSpPr>
          <p:nvPr/>
        </p:nvCxnSpPr>
        <p:spPr>
          <a:xfrm flipV="1">
            <a:off x="815545" y="4159217"/>
            <a:ext cx="3376002" cy="1647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B52A0289-17AC-329D-8ECF-D64DB2F699D3}"/>
              </a:ext>
            </a:extLst>
          </p:cNvPr>
          <p:cNvCxnSpPr>
            <a:cxnSpLocks/>
          </p:cNvCxnSpPr>
          <p:nvPr/>
        </p:nvCxnSpPr>
        <p:spPr>
          <a:xfrm flipV="1">
            <a:off x="7792995" y="436605"/>
            <a:ext cx="3101889" cy="266082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082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11203B-D9BC-0BAE-8558-926E34D9F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C65BC4E-B40F-90F9-4E61-830211849639}"/>
              </a:ext>
            </a:extLst>
          </p:cNvPr>
          <p:cNvSpPr/>
          <p:nvPr/>
        </p:nvSpPr>
        <p:spPr>
          <a:xfrm>
            <a:off x="3622040" y="955040"/>
            <a:ext cx="4947920" cy="4947920"/>
          </a:xfrm>
          <a:prstGeom prst="ellipse">
            <a:avLst/>
          </a:prstGeom>
          <a:solidFill>
            <a:schemeClr val="accent2">
              <a:lumMod val="60000"/>
              <a:lumOff val="40000"/>
              <a:alpha val="5287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E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MQTT</a:t>
            </a:r>
          </a:p>
        </p:txBody>
      </p:sp>
      <p:pic>
        <p:nvPicPr>
          <p:cNvPr id="5" name="Graphic 4" descr="Pie with solid fill">
            <a:extLst>
              <a:ext uri="{FF2B5EF4-FFF2-40B4-BE49-F238E27FC236}">
                <a16:creationId xmlns:a16="http://schemas.microsoft.com/office/drawing/2014/main" id="{2AC716CA-EE86-4261-1898-433284BDD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536700"/>
            <a:ext cx="1371600" cy="1371600"/>
          </a:xfrm>
          <a:prstGeom prst="rect">
            <a:avLst/>
          </a:prstGeom>
        </p:spPr>
      </p:pic>
      <p:pic>
        <p:nvPicPr>
          <p:cNvPr id="9" name="Graphic 8" descr="Strawberry with solid fill">
            <a:extLst>
              <a:ext uri="{FF2B5EF4-FFF2-40B4-BE49-F238E27FC236}">
                <a16:creationId xmlns:a16="http://schemas.microsoft.com/office/drawing/2014/main" id="{CB095669-6E81-E524-03DC-7F80F25BE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17653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8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AB69E9-5BC2-BE4D-B6FC-D7042968E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A10DA890-5216-9AE7-91ED-550070ED6320}"/>
              </a:ext>
            </a:extLst>
          </p:cNvPr>
          <p:cNvSpPr/>
          <p:nvPr/>
        </p:nvSpPr>
        <p:spPr>
          <a:xfrm>
            <a:off x="4541999" y="1874999"/>
            <a:ext cx="3108002" cy="3108002"/>
          </a:xfrm>
          <a:prstGeom prst="ellipse">
            <a:avLst/>
          </a:prstGeom>
          <a:solidFill>
            <a:schemeClr val="accent2">
              <a:lumMod val="60000"/>
              <a:lumOff val="40000"/>
              <a:alpha val="5287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7200" dirty="0">
                <a:solidFill>
                  <a:prstClr val="white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MQTT</a:t>
            </a:r>
            <a:endParaRPr kumimoji="0" lang="en-SE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4299D0-71C8-2F5C-6A7B-D95D823A6B25}"/>
              </a:ext>
            </a:extLst>
          </p:cNvPr>
          <p:cNvSpPr txBox="1"/>
          <p:nvPr/>
        </p:nvSpPr>
        <p:spPr>
          <a:xfrm>
            <a:off x="1560281" y="4067498"/>
            <a:ext cx="1789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E" sz="24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75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Json Object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2400" dirty="0">
                <a:solidFill>
                  <a:srgbClr val="E97132">
                    <a:lumMod val="75000"/>
                  </a:srgbClr>
                </a:solidFill>
                <a:latin typeface="Aptos" panose="02110004020202020204"/>
              </a:rPr>
              <a:t>VPN</a:t>
            </a:r>
            <a:endParaRPr kumimoji="0" lang="en-SE" sz="2400" b="0" i="0" u="none" strike="noStrike" kern="1200" cap="none" spc="0" normalizeH="0" baseline="0" noProof="0" dirty="0">
              <a:ln>
                <a:noFill/>
              </a:ln>
              <a:solidFill>
                <a:srgbClr val="E97132">
                  <a:lumMod val="75000"/>
                </a:srgb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05EC21-187A-6641-173F-8C4F27A44F76}"/>
              </a:ext>
            </a:extLst>
          </p:cNvPr>
          <p:cNvSpPr txBox="1"/>
          <p:nvPr/>
        </p:nvSpPr>
        <p:spPr>
          <a:xfrm>
            <a:off x="8920331" y="4549830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2400" dirty="0">
                <a:solidFill>
                  <a:srgbClr val="E97132">
                    <a:lumMod val="75000"/>
                  </a:srgbClr>
                </a:solidFill>
                <a:latin typeface="Aptos" panose="02110004020202020204"/>
              </a:rPr>
              <a:t>Subscribe</a:t>
            </a:r>
            <a:endParaRPr kumimoji="0" lang="en-SE" sz="2400" b="0" i="0" u="none" strike="noStrike" kern="1200" cap="none" spc="0" normalizeH="0" baseline="0" noProof="0" dirty="0">
              <a:ln>
                <a:noFill/>
              </a:ln>
              <a:solidFill>
                <a:srgbClr val="E97132">
                  <a:lumMod val="75000"/>
                </a:srgb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723BDCA-AB77-69BC-B549-EB67FF5D8340}"/>
              </a:ext>
            </a:extLst>
          </p:cNvPr>
          <p:cNvCxnSpPr>
            <a:cxnSpLocks/>
          </p:cNvCxnSpPr>
          <p:nvPr/>
        </p:nvCxnSpPr>
        <p:spPr>
          <a:xfrm flipV="1">
            <a:off x="771267" y="4067498"/>
            <a:ext cx="3367764" cy="1672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B813EE21-63C1-4DDB-5249-25B4582DEBBE}"/>
              </a:ext>
            </a:extLst>
          </p:cNvPr>
          <p:cNvCxnSpPr>
            <a:cxnSpLocks/>
          </p:cNvCxnSpPr>
          <p:nvPr/>
        </p:nvCxnSpPr>
        <p:spPr>
          <a:xfrm>
            <a:off x="7485452" y="4549830"/>
            <a:ext cx="3248451" cy="222991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74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10150</TotalTime>
  <Words>30</Words>
  <Application>Microsoft Macintosh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Apple Symbols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Pettersson (student syh)</dc:creator>
  <cp:lastModifiedBy>Erik Pettersson (student syh)</cp:lastModifiedBy>
  <cp:revision>4</cp:revision>
  <dcterms:created xsi:type="dcterms:W3CDTF">2024-10-15T09:42:48Z</dcterms:created>
  <dcterms:modified xsi:type="dcterms:W3CDTF">2024-10-25T09:36:31Z</dcterms:modified>
</cp:coreProperties>
</file>